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305" r:id="rId3"/>
    <p:sldId id="271" r:id="rId4"/>
    <p:sldId id="272" r:id="rId5"/>
    <p:sldId id="274" r:id="rId6"/>
    <p:sldId id="276" r:id="rId7"/>
    <p:sldId id="277" r:id="rId8"/>
    <p:sldId id="275" r:id="rId9"/>
    <p:sldId id="278" r:id="rId10"/>
    <p:sldId id="280" r:id="rId11"/>
    <p:sldId id="294" r:id="rId12"/>
    <p:sldId id="282" r:id="rId13"/>
    <p:sldId id="285" r:id="rId14"/>
    <p:sldId id="295" r:id="rId15"/>
    <p:sldId id="286" r:id="rId16"/>
    <p:sldId id="287" r:id="rId17"/>
    <p:sldId id="288" r:id="rId18"/>
    <p:sldId id="281" r:id="rId19"/>
    <p:sldId id="283" r:id="rId20"/>
    <p:sldId id="284" r:id="rId21"/>
    <p:sldId id="259" r:id="rId22"/>
    <p:sldId id="273" r:id="rId23"/>
    <p:sldId id="262" r:id="rId24"/>
    <p:sldId id="268" r:id="rId25"/>
    <p:sldId id="269" r:id="rId26"/>
    <p:sldId id="289" r:id="rId27"/>
    <p:sldId id="290" r:id="rId28"/>
    <p:sldId id="292" r:id="rId29"/>
    <p:sldId id="293" r:id="rId30"/>
    <p:sldId id="300" r:id="rId31"/>
    <p:sldId id="301" r:id="rId32"/>
    <p:sldId id="302" r:id="rId33"/>
    <p:sldId id="304" r:id="rId34"/>
    <p:sldId id="30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C0504D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445" y="-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 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2731BD-89A9-45B9-B7A4-D3A861B0E0BD}" type="doc">
      <dgm:prSet loTypeId="urn:microsoft.com/office/officeart/2005/8/layout/l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224A5D5-8492-4232-9B6F-0248B3BEA527}">
      <dgm:prSet phldrT="[Text]"/>
      <dgm:spPr/>
      <dgm:t>
        <a:bodyPr/>
        <a:lstStyle/>
        <a:p>
          <a:r>
            <a:rPr lang="en-US" b="1" dirty="0"/>
            <a:t>Bias:</a:t>
          </a:r>
          <a:endParaRPr lang="en-US" dirty="0"/>
        </a:p>
      </dgm:t>
    </dgm:pt>
    <dgm:pt modelId="{1ED3D37F-E0FE-46CF-AC62-7507AC09929E}" type="parTrans" cxnId="{86BF1A13-E8DE-4336-B138-D7C818F67DCD}">
      <dgm:prSet/>
      <dgm:spPr/>
      <dgm:t>
        <a:bodyPr/>
        <a:lstStyle/>
        <a:p>
          <a:endParaRPr lang="en-US"/>
        </a:p>
      </dgm:t>
    </dgm:pt>
    <dgm:pt modelId="{AA5E5948-E945-42C3-9B71-54E2A14FB530}" type="sibTrans" cxnId="{86BF1A13-E8DE-4336-B138-D7C818F67DCD}">
      <dgm:prSet/>
      <dgm:spPr/>
      <dgm:t>
        <a:bodyPr/>
        <a:lstStyle/>
        <a:p>
          <a:endParaRPr lang="en-US"/>
        </a:p>
      </dgm:t>
    </dgm:pt>
    <dgm:pt modelId="{3BC46F6E-8823-4C19-BC50-AD577B76E939}">
      <dgm:prSet/>
      <dgm:spPr/>
      <dgm:t>
        <a:bodyPr/>
        <a:lstStyle/>
        <a:p>
          <a:r>
            <a:rPr lang="en-US" b="1" dirty="0" err="1"/>
            <a:t>Clickbait</a:t>
          </a:r>
          <a:r>
            <a:rPr lang="en-US" b="1" dirty="0"/>
            <a:t>:</a:t>
          </a:r>
          <a:endParaRPr lang="en-US" dirty="0"/>
        </a:p>
      </dgm:t>
    </dgm:pt>
    <dgm:pt modelId="{F9D4C336-B806-4B6B-AE03-A52ED77C5A81}" type="parTrans" cxnId="{7B06F099-A8BC-4244-AA98-4EED5924EF8E}">
      <dgm:prSet/>
      <dgm:spPr/>
      <dgm:t>
        <a:bodyPr/>
        <a:lstStyle/>
        <a:p>
          <a:endParaRPr lang="en-US"/>
        </a:p>
      </dgm:t>
    </dgm:pt>
    <dgm:pt modelId="{38C8C5B3-5708-41D5-94FF-9C81AC1C80A9}" type="sibTrans" cxnId="{7B06F099-A8BC-4244-AA98-4EED5924EF8E}">
      <dgm:prSet/>
      <dgm:spPr/>
      <dgm:t>
        <a:bodyPr/>
        <a:lstStyle/>
        <a:p>
          <a:endParaRPr lang="en-US"/>
        </a:p>
      </dgm:t>
    </dgm:pt>
    <dgm:pt modelId="{D2EEDED3-D30E-41D7-A251-8ABC7819C276}">
      <dgm:prSet/>
      <dgm:spPr/>
      <dgm:t>
        <a:bodyPr/>
        <a:lstStyle/>
        <a:p>
          <a:r>
            <a:rPr lang="en-US" b="1" dirty="0"/>
            <a:t>Lie:</a:t>
          </a:r>
          <a:endParaRPr lang="en-US" dirty="0"/>
        </a:p>
      </dgm:t>
    </dgm:pt>
    <dgm:pt modelId="{837B8704-B3E5-4C68-A4FD-8135A8B50B1E}" type="parTrans" cxnId="{839F870B-7507-42F3-9014-F89C660FCA32}">
      <dgm:prSet/>
      <dgm:spPr/>
      <dgm:t>
        <a:bodyPr/>
        <a:lstStyle/>
        <a:p>
          <a:endParaRPr lang="en-US"/>
        </a:p>
      </dgm:t>
    </dgm:pt>
    <dgm:pt modelId="{E14CE03E-5ED9-4752-92FC-49513318D356}" type="sibTrans" cxnId="{839F870B-7507-42F3-9014-F89C660FCA32}">
      <dgm:prSet/>
      <dgm:spPr/>
      <dgm:t>
        <a:bodyPr/>
        <a:lstStyle/>
        <a:p>
          <a:endParaRPr lang="en-US"/>
        </a:p>
      </dgm:t>
    </dgm:pt>
    <dgm:pt modelId="{CFD5EC19-3C11-430F-8B56-A91953DCF00F}">
      <dgm:prSet/>
      <dgm:spPr/>
      <dgm:t>
        <a:bodyPr/>
        <a:lstStyle/>
        <a:p>
          <a:r>
            <a:rPr lang="en-US" b="1" dirty="0"/>
            <a:t>Fake news:</a:t>
          </a:r>
          <a:endParaRPr lang="en-US" dirty="0"/>
        </a:p>
      </dgm:t>
    </dgm:pt>
    <dgm:pt modelId="{14CB1E28-28DA-4851-8012-647F3C002094}" type="parTrans" cxnId="{BA4D5C09-D28A-407A-9712-315450BB2F35}">
      <dgm:prSet/>
      <dgm:spPr/>
      <dgm:t>
        <a:bodyPr/>
        <a:lstStyle/>
        <a:p>
          <a:endParaRPr lang="en-US"/>
        </a:p>
      </dgm:t>
    </dgm:pt>
    <dgm:pt modelId="{53445262-5F6F-4EB5-AC9B-017208D7D01C}" type="sibTrans" cxnId="{BA4D5C09-D28A-407A-9712-315450BB2F35}">
      <dgm:prSet/>
      <dgm:spPr/>
      <dgm:t>
        <a:bodyPr/>
        <a:lstStyle/>
        <a:p>
          <a:endParaRPr lang="en-US"/>
        </a:p>
      </dgm:t>
    </dgm:pt>
    <dgm:pt modelId="{E199E8F5-EB72-4DDC-AA35-0E3660C71E6D}">
      <dgm:prSet/>
      <dgm:spPr/>
      <dgm:t>
        <a:bodyPr/>
        <a:lstStyle/>
        <a:p>
          <a:r>
            <a:rPr lang="en-US" b="1" dirty="0"/>
            <a:t>Hoax:</a:t>
          </a:r>
          <a:endParaRPr lang="en-US" dirty="0"/>
        </a:p>
      </dgm:t>
    </dgm:pt>
    <dgm:pt modelId="{DF504BD7-2C1C-4304-A061-917DECF6D03E}" type="parTrans" cxnId="{6C4C5C10-2DEA-409F-BE63-539936C05E2C}">
      <dgm:prSet/>
      <dgm:spPr/>
      <dgm:t>
        <a:bodyPr/>
        <a:lstStyle/>
        <a:p>
          <a:endParaRPr lang="en-US"/>
        </a:p>
      </dgm:t>
    </dgm:pt>
    <dgm:pt modelId="{11BC35CC-0D52-43AE-9E86-E924F0E67BB9}" type="sibTrans" cxnId="{6C4C5C10-2DEA-409F-BE63-539936C05E2C}">
      <dgm:prSet/>
      <dgm:spPr/>
      <dgm:t>
        <a:bodyPr/>
        <a:lstStyle/>
        <a:p>
          <a:endParaRPr lang="en-US"/>
        </a:p>
      </dgm:t>
    </dgm:pt>
    <dgm:pt modelId="{026DC23E-B7FE-440D-B043-E641ADFA14BE}">
      <dgm:prSet/>
      <dgm:spPr/>
      <dgm:t>
        <a:bodyPr/>
        <a:lstStyle/>
        <a:p>
          <a:r>
            <a:rPr lang="en-US" dirty="0"/>
            <a:t>A plan to deceive someone, </a:t>
          </a:r>
        </a:p>
      </dgm:t>
    </dgm:pt>
    <dgm:pt modelId="{A71E134D-92D0-44A7-8506-573A5CD84EDB}" type="parTrans" cxnId="{5426B6FF-C663-4368-9C06-0B1A3AFFFD7F}">
      <dgm:prSet/>
      <dgm:spPr/>
      <dgm:t>
        <a:bodyPr/>
        <a:lstStyle/>
        <a:p>
          <a:endParaRPr lang="en-US"/>
        </a:p>
      </dgm:t>
    </dgm:pt>
    <dgm:pt modelId="{9ABB7907-7FFC-4E3F-8902-20E18C259174}" type="sibTrans" cxnId="{5426B6FF-C663-4368-9C06-0B1A3AFFFD7F}">
      <dgm:prSet/>
      <dgm:spPr/>
      <dgm:t>
        <a:bodyPr/>
        <a:lstStyle/>
        <a:p>
          <a:endParaRPr lang="en-US"/>
        </a:p>
      </dgm:t>
    </dgm:pt>
    <dgm:pt modelId="{C28EF25C-26DE-4F4D-A4E8-2D16F85548D2}">
      <dgm:prSet/>
      <dgm:spPr/>
      <dgm:t>
        <a:bodyPr/>
        <a:lstStyle/>
        <a:p>
          <a:r>
            <a:rPr lang="en-US" dirty="0"/>
            <a:t>such as telling the police there is a bomb somewhere when there is not one, or a trick.</a:t>
          </a:r>
        </a:p>
      </dgm:t>
    </dgm:pt>
    <dgm:pt modelId="{158DE66E-B82D-434C-9EFF-BB25471E2FF8}" type="parTrans" cxnId="{AEFD88C0-ED31-4C13-BF13-3464761EA79D}">
      <dgm:prSet/>
      <dgm:spPr/>
      <dgm:t>
        <a:bodyPr/>
        <a:lstStyle/>
        <a:p>
          <a:endParaRPr lang="en-US"/>
        </a:p>
      </dgm:t>
    </dgm:pt>
    <dgm:pt modelId="{CC5A257B-2339-4F26-A265-80BD2276BEF2}" type="sibTrans" cxnId="{AEFD88C0-ED31-4C13-BF13-3464761EA79D}">
      <dgm:prSet/>
      <dgm:spPr/>
      <dgm:t>
        <a:bodyPr/>
        <a:lstStyle/>
        <a:p>
          <a:endParaRPr lang="en-US"/>
        </a:p>
      </dgm:t>
    </dgm:pt>
    <dgm:pt modelId="{18A5152D-D103-4596-B78D-6499F483E7EC}">
      <dgm:prSet/>
      <dgm:spPr/>
      <dgm:t>
        <a:bodyPr/>
        <a:lstStyle/>
        <a:p>
          <a:r>
            <a:rPr lang="en-US" dirty="0"/>
            <a:t>False stories that appear to be news</a:t>
          </a:r>
        </a:p>
      </dgm:t>
    </dgm:pt>
    <dgm:pt modelId="{75B17D30-134C-454F-A28D-09930CE2AB7C}" type="parTrans" cxnId="{CE89C5A6-F74B-4329-A81E-85BD5A7A3457}">
      <dgm:prSet/>
      <dgm:spPr/>
      <dgm:t>
        <a:bodyPr/>
        <a:lstStyle/>
        <a:p>
          <a:endParaRPr lang="en-US"/>
        </a:p>
      </dgm:t>
    </dgm:pt>
    <dgm:pt modelId="{2E6C228A-EDE4-46FB-BB3C-340A2934D4D5}" type="sibTrans" cxnId="{CE89C5A6-F74B-4329-A81E-85BD5A7A3457}">
      <dgm:prSet/>
      <dgm:spPr/>
      <dgm:t>
        <a:bodyPr/>
        <a:lstStyle/>
        <a:p>
          <a:endParaRPr lang="en-US"/>
        </a:p>
      </dgm:t>
    </dgm:pt>
    <dgm:pt modelId="{17866287-AC7B-499D-BDB4-9177FBBB628D}">
      <dgm:prSet/>
      <dgm:spPr/>
      <dgm:t>
        <a:bodyPr/>
        <a:lstStyle/>
        <a:p>
          <a:r>
            <a:rPr lang="en-US" dirty="0"/>
            <a:t>usually created to influence political views.</a:t>
          </a:r>
        </a:p>
      </dgm:t>
    </dgm:pt>
    <dgm:pt modelId="{9501AB78-AA28-4278-8DE4-FADF74E14D69}" type="parTrans" cxnId="{14786E92-D7A7-4710-9A31-085158AD957E}">
      <dgm:prSet/>
      <dgm:spPr/>
      <dgm:t>
        <a:bodyPr/>
        <a:lstStyle/>
        <a:p>
          <a:endParaRPr lang="en-US"/>
        </a:p>
      </dgm:t>
    </dgm:pt>
    <dgm:pt modelId="{B70C023D-7AD6-4412-B256-DBA85FF21D40}" type="sibTrans" cxnId="{14786E92-D7A7-4710-9A31-085158AD957E}">
      <dgm:prSet/>
      <dgm:spPr/>
      <dgm:t>
        <a:bodyPr/>
        <a:lstStyle/>
        <a:p>
          <a:endParaRPr lang="en-US"/>
        </a:p>
      </dgm:t>
    </dgm:pt>
    <dgm:pt modelId="{B1D59498-DC6D-4907-AC3D-39C051C2DCE4}">
      <dgm:prSet/>
      <dgm:spPr/>
      <dgm:t>
        <a:bodyPr/>
        <a:lstStyle/>
        <a:p>
          <a:r>
            <a:rPr lang="en-US" dirty="0"/>
            <a:t>an ad or headline that entices the user to click for more information. </a:t>
          </a:r>
        </a:p>
      </dgm:t>
    </dgm:pt>
    <dgm:pt modelId="{F681A24B-A8F8-4663-BA07-6D8191BFA985}" type="parTrans" cxnId="{9F5F0E1D-D722-4251-B1C5-8847FAA30681}">
      <dgm:prSet/>
      <dgm:spPr/>
      <dgm:t>
        <a:bodyPr/>
        <a:lstStyle/>
        <a:p>
          <a:endParaRPr lang="en-US"/>
        </a:p>
      </dgm:t>
    </dgm:pt>
    <dgm:pt modelId="{135DD981-2A80-428C-9166-C386788FCB32}" type="sibTrans" cxnId="{9F5F0E1D-D722-4251-B1C5-8847FAA30681}">
      <dgm:prSet/>
      <dgm:spPr/>
      <dgm:t>
        <a:bodyPr/>
        <a:lstStyle/>
        <a:p>
          <a:endParaRPr lang="en-US"/>
        </a:p>
      </dgm:t>
    </dgm:pt>
    <dgm:pt modelId="{9B7B5226-8BC4-46B7-B9C2-A1B53EE817D7}">
      <dgm:prSet/>
      <dgm:spPr/>
      <dgm:t>
        <a:bodyPr/>
        <a:lstStyle/>
        <a:p>
          <a:r>
            <a:rPr lang="en-US" dirty="0"/>
            <a:t>the link is there merely to generate ad income.</a:t>
          </a:r>
        </a:p>
      </dgm:t>
    </dgm:pt>
    <dgm:pt modelId="{AFE9195F-32DC-4749-B953-002806B2376D}" type="parTrans" cxnId="{24296FB2-99F5-4897-96C0-8CFAD644828A}">
      <dgm:prSet/>
      <dgm:spPr/>
      <dgm:t>
        <a:bodyPr/>
        <a:lstStyle/>
        <a:p>
          <a:endParaRPr lang="en-US"/>
        </a:p>
      </dgm:t>
    </dgm:pt>
    <dgm:pt modelId="{2F0838C9-C192-4066-8718-37B0954B5944}" type="sibTrans" cxnId="{24296FB2-99F5-4897-96C0-8CFAD644828A}">
      <dgm:prSet/>
      <dgm:spPr/>
      <dgm:t>
        <a:bodyPr/>
        <a:lstStyle/>
        <a:p>
          <a:endParaRPr lang="en-US"/>
        </a:p>
      </dgm:t>
    </dgm:pt>
    <dgm:pt modelId="{89107233-6CB1-438E-8C16-F9157F22FFC3}">
      <dgm:prSet phldrT="[Text]"/>
      <dgm:spPr/>
      <dgm:t>
        <a:bodyPr/>
        <a:lstStyle/>
        <a:p>
          <a:r>
            <a:rPr lang="en-US" dirty="0"/>
            <a:t>supporting or opposing a particular person or thing in an unfair way, </a:t>
          </a:r>
        </a:p>
      </dgm:t>
    </dgm:pt>
    <dgm:pt modelId="{4E243C2E-CB0F-459F-B58F-03BD2C403409}" type="parTrans" cxnId="{DD82A3D6-4CC6-404B-8192-52556E1577DC}">
      <dgm:prSet/>
      <dgm:spPr/>
      <dgm:t>
        <a:bodyPr/>
        <a:lstStyle/>
        <a:p>
          <a:endParaRPr lang="en-US"/>
        </a:p>
      </dgm:t>
    </dgm:pt>
    <dgm:pt modelId="{43D25384-FB52-440F-BD75-053454C7860B}" type="sibTrans" cxnId="{DD82A3D6-4CC6-404B-8192-52556E1577DC}">
      <dgm:prSet/>
      <dgm:spPr/>
      <dgm:t>
        <a:bodyPr/>
        <a:lstStyle/>
        <a:p>
          <a:endParaRPr lang="en-US"/>
        </a:p>
      </dgm:t>
    </dgm:pt>
    <dgm:pt modelId="{8DD7063F-BB3A-4341-AD21-0F66C0A60340}">
      <dgm:prSet phldrT="[Text]"/>
      <dgm:spPr/>
      <dgm:t>
        <a:bodyPr/>
        <a:lstStyle/>
        <a:p>
          <a:r>
            <a:rPr lang="en-US" dirty="0"/>
            <a:t>allowing personal opinions to influence your judgment.</a:t>
          </a:r>
        </a:p>
      </dgm:t>
    </dgm:pt>
    <dgm:pt modelId="{A6D962A4-1327-4407-B1E1-21F31CE42E0C}" type="parTrans" cxnId="{FE1B87CE-8567-4B05-A67B-F3537B27FEF1}">
      <dgm:prSet/>
      <dgm:spPr/>
      <dgm:t>
        <a:bodyPr/>
        <a:lstStyle/>
        <a:p>
          <a:endParaRPr lang="en-US"/>
        </a:p>
      </dgm:t>
    </dgm:pt>
    <dgm:pt modelId="{D9839EF0-4DAA-4786-A18B-9C61C18796AA}" type="sibTrans" cxnId="{FE1B87CE-8567-4B05-A67B-F3537B27FEF1}">
      <dgm:prSet/>
      <dgm:spPr/>
      <dgm:t>
        <a:bodyPr/>
        <a:lstStyle/>
        <a:p>
          <a:endParaRPr lang="en-US"/>
        </a:p>
      </dgm:t>
    </dgm:pt>
    <dgm:pt modelId="{0ABF629E-1DA8-4600-913B-B28674C8EC20}">
      <dgm:prSet/>
      <dgm:spPr/>
      <dgm:t>
        <a:bodyPr/>
        <a:lstStyle/>
        <a:p>
          <a:r>
            <a:rPr lang="en-US" dirty="0"/>
            <a:t>Something you say</a:t>
          </a:r>
        </a:p>
      </dgm:t>
    </dgm:pt>
    <dgm:pt modelId="{F4489640-458C-41FC-B4CD-629AD96A8303}" type="parTrans" cxnId="{7BC86ED7-4AB7-4AE5-B88F-21519EAB5D66}">
      <dgm:prSet/>
      <dgm:spPr/>
      <dgm:t>
        <a:bodyPr/>
        <a:lstStyle/>
        <a:p>
          <a:endParaRPr lang="en-US"/>
        </a:p>
      </dgm:t>
    </dgm:pt>
    <dgm:pt modelId="{13E5E50A-C2FE-4688-8F6A-38B951C30748}" type="sibTrans" cxnId="{7BC86ED7-4AB7-4AE5-B88F-21519EAB5D66}">
      <dgm:prSet/>
      <dgm:spPr/>
      <dgm:t>
        <a:bodyPr/>
        <a:lstStyle/>
        <a:p>
          <a:endParaRPr lang="en-US"/>
        </a:p>
      </dgm:t>
    </dgm:pt>
    <dgm:pt modelId="{F4C58201-CDC8-4A3B-B293-83709AD8C280}">
      <dgm:prSet/>
      <dgm:spPr/>
      <dgm:t>
        <a:bodyPr/>
        <a:lstStyle/>
        <a:p>
          <a:r>
            <a:rPr lang="en-US" dirty="0"/>
            <a:t>that you know is not true.</a:t>
          </a:r>
        </a:p>
      </dgm:t>
    </dgm:pt>
    <dgm:pt modelId="{399E3EE8-EE26-4170-BC61-47C3530085EC}" type="parTrans" cxnId="{803AFF30-E358-4C7D-BB40-59A106957F31}">
      <dgm:prSet/>
      <dgm:spPr/>
      <dgm:t>
        <a:bodyPr/>
        <a:lstStyle/>
        <a:p>
          <a:endParaRPr lang="en-US"/>
        </a:p>
      </dgm:t>
    </dgm:pt>
    <dgm:pt modelId="{A11086C4-9C43-4D4C-AD0F-6F5EEE1E08C8}" type="sibTrans" cxnId="{803AFF30-E358-4C7D-BB40-59A106957F31}">
      <dgm:prSet/>
      <dgm:spPr/>
      <dgm:t>
        <a:bodyPr/>
        <a:lstStyle/>
        <a:p>
          <a:endParaRPr lang="en-US"/>
        </a:p>
      </dgm:t>
    </dgm:pt>
    <dgm:pt modelId="{E4AEB275-57FF-4961-93CB-4313BD8A428F}" type="pres">
      <dgm:prSet presAssocID="{6A2731BD-89A9-45B9-B7A4-D3A861B0E0B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2AE3F1E-4013-4819-B344-E0F530D75AB8}" type="pres">
      <dgm:prSet presAssocID="{B224A5D5-8492-4232-9B6F-0248B3BEA527}" presName="horFlow" presStyleCnt="0"/>
      <dgm:spPr/>
    </dgm:pt>
    <dgm:pt modelId="{A25CEBA3-A7CE-46DE-938C-EDE3D2FF5310}" type="pres">
      <dgm:prSet presAssocID="{B224A5D5-8492-4232-9B6F-0248B3BEA527}" presName="bigChev" presStyleLbl="node1" presStyleIdx="0" presStyleCnt="5" custScaleX="137370"/>
      <dgm:spPr/>
    </dgm:pt>
    <dgm:pt modelId="{A4750AA7-0631-4DC0-BBC6-2087D30ADFE1}" type="pres">
      <dgm:prSet presAssocID="{4E243C2E-CB0F-459F-B58F-03BD2C403409}" presName="parTrans" presStyleCnt="0"/>
      <dgm:spPr/>
    </dgm:pt>
    <dgm:pt modelId="{3DBEFCCC-DF9B-47FA-B28A-081C4DC871F8}" type="pres">
      <dgm:prSet presAssocID="{89107233-6CB1-438E-8C16-F9157F22FFC3}" presName="node" presStyleLbl="alignAccFollowNode1" presStyleIdx="0" presStyleCnt="10" custScaleX="137370">
        <dgm:presLayoutVars>
          <dgm:bulletEnabled val="1"/>
        </dgm:presLayoutVars>
      </dgm:prSet>
      <dgm:spPr/>
    </dgm:pt>
    <dgm:pt modelId="{C30C4869-BEF5-4E79-A872-5B0D616502CF}" type="pres">
      <dgm:prSet presAssocID="{43D25384-FB52-440F-BD75-053454C7860B}" presName="sibTrans" presStyleCnt="0"/>
      <dgm:spPr/>
    </dgm:pt>
    <dgm:pt modelId="{45F12D3E-D8C1-4947-B32C-F254C951FFD9}" type="pres">
      <dgm:prSet presAssocID="{8DD7063F-BB3A-4341-AD21-0F66C0A60340}" presName="node" presStyleLbl="alignAccFollowNode1" presStyleIdx="1" presStyleCnt="10" custScaleX="172256">
        <dgm:presLayoutVars>
          <dgm:bulletEnabled val="1"/>
        </dgm:presLayoutVars>
      </dgm:prSet>
      <dgm:spPr/>
    </dgm:pt>
    <dgm:pt modelId="{9470F0F2-1308-4674-AF1D-5BCB5B7BEE5A}" type="pres">
      <dgm:prSet presAssocID="{B224A5D5-8492-4232-9B6F-0248B3BEA527}" presName="vSp" presStyleCnt="0"/>
      <dgm:spPr/>
    </dgm:pt>
    <dgm:pt modelId="{B2E5FA53-8B83-4398-8506-0573604FBFAB}" type="pres">
      <dgm:prSet presAssocID="{3BC46F6E-8823-4C19-BC50-AD577B76E939}" presName="horFlow" presStyleCnt="0"/>
      <dgm:spPr/>
    </dgm:pt>
    <dgm:pt modelId="{E799DFD6-A42F-4699-B244-B738F1EC3CFF}" type="pres">
      <dgm:prSet presAssocID="{3BC46F6E-8823-4C19-BC50-AD577B76E939}" presName="bigChev" presStyleLbl="node1" presStyleIdx="1" presStyleCnt="5" custScaleX="137370"/>
      <dgm:spPr/>
    </dgm:pt>
    <dgm:pt modelId="{BE022A5C-3A5A-4B47-8537-6B8A4B185BBD}" type="pres">
      <dgm:prSet presAssocID="{F681A24B-A8F8-4663-BA07-6D8191BFA985}" presName="parTrans" presStyleCnt="0"/>
      <dgm:spPr/>
    </dgm:pt>
    <dgm:pt modelId="{13CC844D-B3CC-47CD-90CC-52A890608142}" type="pres">
      <dgm:prSet presAssocID="{B1D59498-DC6D-4907-AC3D-39C051C2DCE4}" presName="node" presStyleLbl="alignAccFollowNode1" presStyleIdx="2" presStyleCnt="10" custScaleX="137370">
        <dgm:presLayoutVars>
          <dgm:bulletEnabled val="1"/>
        </dgm:presLayoutVars>
      </dgm:prSet>
      <dgm:spPr/>
    </dgm:pt>
    <dgm:pt modelId="{B1150353-E13C-4BB0-AFAB-4BD13B3565E5}" type="pres">
      <dgm:prSet presAssocID="{135DD981-2A80-428C-9166-C386788FCB32}" presName="sibTrans" presStyleCnt="0"/>
      <dgm:spPr/>
    </dgm:pt>
    <dgm:pt modelId="{9D0C9C2B-91DD-4BF7-BD9F-AE56F5FA9CF8}" type="pres">
      <dgm:prSet presAssocID="{9B7B5226-8BC4-46B7-B9C2-A1B53EE817D7}" presName="node" presStyleLbl="alignAccFollowNode1" presStyleIdx="3" presStyleCnt="10" custScaleX="172256">
        <dgm:presLayoutVars>
          <dgm:bulletEnabled val="1"/>
        </dgm:presLayoutVars>
      </dgm:prSet>
      <dgm:spPr/>
    </dgm:pt>
    <dgm:pt modelId="{7242C968-95A6-4F79-88CC-7ACE8AF42D34}" type="pres">
      <dgm:prSet presAssocID="{3BC46F6E-8823-4C19-BC50-AD577B76E939}" presName="vSp" presStyleCnt="0"/>
      <dgm:spPr/>
    </dgm:pt>
    <dgm:pt modelId="{536DD6A2-1F90-4EBB-90E7-473A614B8742}" type="pres">
      <dgm:prSet presAssocID="{D2EEDED3-D30E-41D7-A251-8ABC7819C276}" presName="horFlow" presStyleCnt="0"/>
      <dgm:spPr/>
    </dgm:pt>
    <dgm:pt modelId="{07D548D6-807A-4E46-8BC4-806AFF0E91FD}" type="pres">
      <dgm:prSet presAssocID="{D2EEDED3-D30E-41D7-A251-8ABC7819C276}" presName="bigChev" presStyleLbl="node1" presStyleIdx="2" presStyleCnt="5" custScaleX="137370"/>
      <dgm:spPr/>
    </dgm:pt>
    <dgm:pt modelId="{26B2BF3D-2D9B-413D-AC38-AD71D221E79D}" type="pres">
      <dgm:prSet presAssocID="{F4489640-458C-41FC-B4CD-629AD96A8303}" presName="parTrans" presStyleCnt="0"/>
      <dgm:spPr/>
    </dgm:pt>
    <dgm:pt modelId="{E8F7DC65-EEBA-4E7A-B8E1-3F7885A690BE}" type="pres">
      <dgm:prSet presAssocID="{0ABF629E-1DA8-4600-913B-B28674C8EC20}" presName="node" presStyleLbl="alignAccFollowNode1" presStyleIdx="4" presStyleCnt="10" custScaleX="141043">
        <dgm:presLayoutVars>
          <dgm:bulletEnabled val="1"/>
        </dgm:presLayoutVars>
      </dgm:prSet>
      <dgm:spPr/>
    </dgm:pt>
    <dgm:pt modelId="{93F831BE-6D74-4975-BE4C-5CBCF001B693}" type="pres">
      <dgm:prSet presAssocID="{13E5E50A-C2FE-4688-8F6A-38B951C30748}" presName="sibTrans" presStyleCnt="0"/>
      <dgm:spPr/>
    </dgm:pt>
    <dgm:pt modelId="{E09EBA86-DCC8-4BDE-9704-DEC81C3C8E17}" type="pres">
      <dgm:prSet presAssocID="{F4C58201-CDC8-4A3B-B293-83709AD8C280}" presName="node" presStyleLbl="alignAccFollowNode1" presStyleIdx="5" presStyleCnt="10" custScaleX="166071">
        <dgm:presLayoutVars>
          <dgm:bulletEnabled val="1"/>
        </dgm:presLayoutVars>
      </dgm:prSet>
      <dgm:spPr/>
    </dgm:pt>
    <dgm:pt modelId="{C93B6823-8D91-444E-B101-F73BC29E1B45}" type="pres">
      <dgm:prSet presAssocID="{D2EEDED3-D30E-41D7-A251-8ABC7819C276}" presName="vSp" presStyleCnt="0"/>
      <dgm:spPr/>
    </dgm:pt>
    <dgm:pt modelId="{D5E2C6E4-442A-4C9A-92F0-F707CF7BA7F8}" type="pres">
      <dgm:prSet presAssocID="{CFD5EC19-3C11-430F-8B56-A91953DCF00F}" presName="horFlow" presStyleCnt="0"/>
      <dgm:spPr/>
    </dgm:pt>
    <dgm:pt modelId="{979932A4-045C-403E-82F4-334FFE88E703}" type="pres">
      <dgm:prSet presAssocID="{CFD5EC19-3C11-430F-8B56-A91953DCF00F}" presName="bigChev" presStyleLbl="node1" presStyleIdx="3" presStyleCnt="5" custScaleX="137370"/>
      <dgm:spPr/>
    </dgm:pt>
    <dgm:pt modelId="{446B0017-7521-4A72-8FE2-3B1D406E6724}" type="pres">
      <dgm:prSet presAssocID="{75B17D30-134C-454F-A28D-09930CE2AB7C}" presName="parTrans" presStyleCnt="0"/>
      <dgm:spPr/>
    </dgm:pt>
    <dgm:pt modelId="{2027A853-C0BD-4354-AC14-1E5599CE72F5}" type="pres">
      <dgm:prSet presAssocID="{18A5152D-D103-4596-B78D-6499F483E7EC}" presName="node" presStyleLbl="alignAccFollowNode1" presStyleIdx="6" presStyleCnt="10" custScaleX="137370">
        <dgm:presLayoutVars>
          <dgm:bulletEnabled val="1"/>
        </dgm:presLayoutVars>
      </dgm:prSet>
      <dgm:spPr/>
    </dgm:pt>
    <dgm:pt modelId="{601509A2-B2D3-4BE5-84B5-1F1BA78A27F1}" type="pres">
      <dgm:prSet presAssocID="{2E6C228A-EDE4-46FB-BB3C-340A2934D4D5}" presName="sibTrans" presStyleCnt="0"/>
      <dgm:spPr/>
    </dgm:pt>
    <dgm:pt modelId="{EC2B0A2C-D9D7-4B72-A3F7-98CA371F789D}" type="pres">
      <dgm:prSet presAssocID="{17866287-AC7B-499D-BDB4-9177FBBB628D}" presName="node" presStyleLbl="alignAccFollowNode1" presStyleIdx="7" presStyleCnt="10" custScaleX="172256">
        <dgm:presLayoutVars>
          <dgm:bulletEnabled val="1"/>
        </dgm:presLayoutVars>
      </dgm:prSet>
      <dgm:spPr/>
    </dgm:pt>
    <dgm:pt modelId="{16329908-DE00-4F59-8A08-67F1DF8CF137}" type="pres">
      <dgm:prSet presAssocID="{CFD5EC19-3C11-430F-8B56-A91953DCF00F}" presName="vSp" presStyleCnt="0"/>
      <dgm:spPr/>
    </dgm:pt>
    <dgm:pt modelId="{6543742C-2489-4974-8876-FE649CAA0CBB}" type="pres">
      <dgm:prSet presAssocID="{E199E8F5-EB72-4DDC-AA35-0E3660C71E6D}" presName="horFlow" presStyleCnt="0"/>
      <dgm:spPr/>
    </dgm:pt>
    <dgm:pt modelId="{8225650F-0291-4E2A-9B38-762494F529D3}" type="pres">
      <dgm:prSet presAssocID="{E199E8F5-EB72-4DDC-AA35-0E3660C71E6D}" presName="bigChev" presStyleLbl="node1" presStyleIdx="4" presStyleCnt="5" custScaleX="137370"/>
      <dgm:spPr/>
    </dgm:pt>
    <dgm:pt modelId="{6F02799F-8C1D-47B9-B886-CC927ADB5D4A}" type="pres">
      <dgm:prSet presAssocID="{A71E134D-92D0-44A7-8506-573A5CD84EDB}" presName="parTrans" presStyleCnt="0"/>
      <dgm:spPr/>
    </dgm:pt>
    <dgm:pt modelId="{BE7EEA33-9402-4D37-97CC-E2A588DDE14E}" type="pres">
      <dgm:prSet presAssocID="{026DC23E-B7FE-440D-B043-E641ADFA14BE}" presName="node" presStyleLbl="alignAccFollowNode1" presStyleIdx="8" presStyleCnt="10" custScaleX="137370">
        <dgm:presLayoutVars>
          <dgm:bulletEnabled val="1"/>
        </dgm:presLayoutVars>
      </dgm:prSet>
      <dgm:spPr/>
    </dgm:pt>
    <dgm:pt modelId="{1FDF5C6C-E0FF-40D0-91CC-F6349373276A}" type="pres">
      <dgm:prSet presAssocID="{9ABB7907-7FFC-4E3F-8902-20E18C259174}" presName="sibTrans" presStyleCnt="0"/>
      <dgm:spPr/>
    </dgm:pt>
    <dgm:pt modelId="{D2129166-C21A-4659-BBC8-C32BE0246D5F}" type="pres">
      <dgm:prSet presAssocID="{C28EF25C-26DE-4F4D-A4E8-2D16F85548D2}" presName="node" presStyleLbl="alignAccFollowNode1" presStyleIdx="9" presStyleCnt="10" custScaleX="172256">
        <dgm:presLayoutVars>
          <dgm:bulletEnabled val="1"/>
        </dgm:presLayoutVars>
      </dgm:prSet>
      <dgm:spPr/>
    </dgm:pt>
  </dgm:ptLst>
  <dgm:cxnLst>
    <dgm:cxn modelId="{BA4D5C09-D28A-407A-9712-315450BB2F35}" srcId="{6A2731BD-89A9-45B9-B7A4-D3A861B0E0BD}" destId="{CFD5EC19-3C11-430F-8B56-A91953DCF00F}" srcOrd="3" destOrd="0" parTransId="{14CB1E28-28DA-4851-8012-647F3C002094}" sibTransId="{53445262-5F6F-4EB5-AC9B-017208D7D01C}"/>
    <dgm:cxn modelId="{839F870B-7507-42F3-9014-F89C660FCA32}" srcId="{6A2731BD-89A9-45B9-B7A4-D3A861B0E0BD}" destId="{D2EEDED3-D30E-41D7-A251-8ABC7819C276}" srcOrd="2" destOrd="0" parTransId="{837B8704-B3E5-4C68-A4FD-8135A8B50B1E}" sibTransId="{E14CE03E-5ED9-4752-92FC-49513318D356}"/>
    <dgm:cxn modelId="{6C4C5C10-2DEA-409F-BE63-539936C05E2C}" srcId="{6A2731BD-89A9-45B9-B7A4-D3A861B0E0BD}" destId="{E199E8F5-EB72-4DDC-AA35-0E3660C71E6D}" srcOrd="4" destOrd="0" parTransId="{DF504BD7-2C1C-4304-A061-917DECF6D03E}" sibTransId="{11BC35CC-0D52-43AE-9E86-E924F0E67BB9}"/>
    <dgm:cxn modelId="{9E3ED010-12AF-495A-BEB9-E42C4174FC63}" type="presOf" srcId="{17866287-AC7B-499D-BDB4-9177FBBB628D}" destId="{EC2B0A2C-D9D7-4B72-A3F7-98CA371F789D}" srcOrd="0" destOrd="0" presId="urn:microsoft.com/office/officeart/2005/8/layout/lProcess3"/>
    <dgm:cxn modelId="{86BF1A13-E8DE-4336-B138-D7C818F67DCD}" srcId="{6A2731BD-89A9-45B9-B7A4-D3A861B0E0BD}" destId="{B224A5D5-8492-4232-9B6F-0248B3BEA527}" srcOrd="0" destOrd="0" parTransId="{1ED3D37F-E0FE-46CF-AC62-7507AC09929E}" sibTransId="{AA5E5948-E945-42C3-9B71-54E2A14FB530}"/>
    <dgm:cxn modelId="{9F5F0E1D-D722-4251-B1C5-8847FAA30681}" srcId="{3BC46F6E-8823-4C19-BC50-AD577B76E939}" destId="{B1D59498-DC6D-4907-AC3D-39C051C2DCE4}" srcOrd="0" destOrd="0" parTransId="{F681A24B-A8F8-4663-BA07-6D8191BFA985}" sibTransId="{135DD981-2A80-428C-9166-C386788FCB32}"/>
    <dgm:cxn modelId="{188C3E1E-9DB6-4428-9D50-05FC96345DAA}" type="presOf" srcId="{8DD7063F-BB3A-4341-AD21-0F66C0A60340}" destId="{45F12D3E-D8C1-4947-B32C-F254C951FFD9}" srcOrd="0" destOrd="0" presId="urn:microsoft.com/office/officeart/2005/8/layout/lProcess3"/>
    <dgm:cxn modelId="{EA4C182F-ADDD-4D47-9004-F8E7123A88B1}" type="presOf" srcId="{89107233-6CB1-438E-8C16-F9157F22FFC3}" destId="{3DBEFCCC-DF9B-47FA-B28A-081C4DC871F8}" srcOrd="0" destOrd="0" presId="urn:microsoft.com/office/officeart/2005/8/layout/lProcess3"/>
    <dgm:cxn modelId="{803AFF30-E358-4C7D-BB40-59A106957F31}" srcId="{D2EEDED3-D30E-41D7-A251-8ABC7819C276}" destId="{F4C58201-CDC8-4A3B-B293-83709AD8C280}" srcOrd="1" destOrd="0" parTransId="{399E3EE8-EE26-4170-BC61-47C3530085EC}" sibTransId="{A11086C4-9C43-4D4C-AD0F-6F5EEE1E08C8}"/>
    <dgm:cxn modelId="{8121E337-B147-448E-A752-C9E8BD38720C}" type="presOf" srcId="{3BC46F6E-8823-4C19-BC50-AD577B76E939}" destId="{E799DFD6-A42F-4699-B244-B738F1EC3CFF}" srcOrd="0" destOrd="0" presId="urn:microsoft.com/office/officeart/2005/8/layout/lProcess3"/>
    <dgm:cxn modelId="{D7E4D438-144B-4654-8A2F-C11F5E8D9253}" type="presOf" srcId="{E199E8F5-EB72-4DDC-AA35-0E3660C71E6D}" destId="{8225650F-0291-4E2A-9B38-762494F529D3}" srcOrd="0" destOrd="0" presId="urn:microsoft.com/office/officeart/2005/8/layout/lProcess3"/>
    <dgm:cxn modelId="{395E6A41-75A3-4331-92B3-F0D0E00C92C8}" type="presOf" srcId="{0ABF629E-1DA8-4600-913B-B28674C8EC20}" destId="{E8F7DC65-EEBA-4E7A-B8E1-3F7885A690BE}" srcOrd="0" destOrd="0" presId="urn:microsoft.com/office/officeart/2005/8/layout/lProcess3"/>
    <dgm:cxn modelId="{E9CD9268-732A-4BFC-B9B5-44E20932CFD0}" type="presOf" srcId="{F4C58201-CDC8-4A3B-B293-83709AD8C280}" destId="{E09EBA86-DCC8-4BDE-9704-DEC81C3C8E17}" srcOrd="0" destOrd="0" presId="urn:microsoft.com/office/officeart/2005/8/layout/lProcess3"/>
    <dgm:cxn modelId="{1A2F274C-AB20-4A0E-8BD6-EAB9CDB4FF39}" type="presOf" srcId="{026DC23E-B7FE-440D-B043-E641ADFA14BE}" destId="{BE7EEA33-9402-4D37-97CC-E2A588DDE14E}" srcOrd="0" destOrd="0" presId="urn:microsoft.com/office/officeart/2005/8/layout/lProcess3"/>
    <dgm:cxn modelId="{AE1F3C73-7C42-4797-8AA0-531C434C627F}" type="presOf" srcId="{9B7B5226-8BC4-46B7-B9C2-A1B53EE817D7}" destId="{9D0C9C2B-91DD-4BF7-BD9F-AE56F5FA9CF8}" srcOrd="0" destOrd="0" presId="urn:microsoft.com/office/officeart/2005/8/layout/lProcess3"/>
    <dgm:cxn modelId="{68CD7A7A-9C7A-42D6-A7B0-FD9EE9C02B14}" type="presOf" srcId="{D2EEDED3-D30E-41D7-A251-8ABC7819C276}" destId="{07D548D6-807A-4E46-8BC4-806AFF0E91FD}" srcOrd="0" destOrd="0" presId="urn:microsoft.com/office/officeart/2005/8/layout/lProcess3"/>
    <dgm:cxn modelId="{F13B537D-66EB-4CEE-9E14-87404AD79135}" type="presOf" srcId="{C28EF25C-26DE-4F4D-A4E8-2D16F85548D2}" destId="{D2129166-C21A-4659-BBC8-C32BE0246D5F}" srcOrd="0" destOrd="0" presId="urn:microsoft.com/office/officeart/2005/8/layout/lProcess3"/>
    <dgm:cxn modelId="{14786E92-D7A7-4710-9A31-085158AD957E}" srcId="{CFD5EC19-3C11-430F-8B56-A91953DCF00F}" destId="{17866287-AC7B-499D-BDB4-9177FBBB628D}" srcOrd="1" destOrd="0" parTransId="{9501AB78-AA28-4278-8DE4-FADF74E14D69}" sibTransId="{B70C023D-7AD6-4412-B256-DBA85FF21D40}"/>
    <dgm:cxn modelId="{7B06F099-A8BC-4244-AA98-4EED5924EF8E}" srcId="{6A2731BD-89A9-45B9-B7A4-D3A861B0E0BD}" destId="{3BC46F6E-8823-4C19-BC50-AD577B76E939}" srcOrd="1" destOrd="0" parTransId="{F9D4C336-B806-4B6B-AE03-A52ED77C5A81}" sibTransId="{38C8C5B3-5708-41D5-94FF-9C81AC1C80A9}"/>
    <dgm:cxn modelId="{CE89C5A6-F74B-4329-A81E-85BD5A7A3457}" srcId="{CFD5EC19-3C11-430F-8B56-A91953DCF00F}" destId="{18A5152D-D103-4596-B78D-6499F483E7EC}" srcOrd="0" destOrd="0" parTransId="{75B17D30-134C-454F-A28D-09930CE2AB7C}" sibTransId="{2E6C228A-EDE4-46FB-BB3C-340A2934D4D5}"/>
    <dgm:cxn modelId="{C477CCA9-A922-4D17-9DAE-B4EEF47BB746}" type="presOf" srcId="{6A2731BD-89A9-45B9-B7A4-D3A861B0E0BD}" destId="{E4AEB275-57FF-4961-93CB-4313BD8A428F}" srcOrd="0" destOrd="0" presId="urn:microsoft.com/office/officeart/2005/8/layout/lProcess3"/>
    <dgm:cxn modelId="{1F4AEBB0-ECD2-4A0B-8AA9-F56DC8AB4113}" type="presOf" srcId="{CFD5EC19-3C11-430F-8B56-A91953DCF00F}" destId="{979932A4-045C-403E-82F4-334FFE88E703}" srcOrd="0" destOrd="0" presId="urn:microsoft.com/office/officeart/2005/8/layout/lProcess3"/>
    <dgm:cxn modelId="{24296FB2-99F5-4897-96C0-8CFAD644828A}" srcId="{3BC46F6E-8823-4C19-BC50-AD577B76E939}" destId="{9B7B5226-8BC4-46B7-B9C2-A1B53EE817D7}" srcOrd="1" destOrd="0" parTransId="{AFE9195F-32DC-4749-B953-002806B2376D}" sibTransId="{2F0838C9-C192-4066-8718-37B0954B5944}"/>
    <dgm:cxn modelId="{AEFD88C0-ED31-4C13-BF13-3464761EA79D}" srcId="{E199E8F5-EB72-4DDC-AA35-0E3660C71E6D}" destId="{C28EF25C-26DE-4F4D-A4E8-2D16F85548D2}" srcOrd="1" destOrd="0" parTransId="{158DE66E-B82D-434C-9EFF-BB25471E2FF8}" sibTransId="{CC5A257B-2339-4F26-A265-80BD2276BEF2}"/>
    <dgm:cxn modelId="{FE1B87CE-8567-4B05-A67B-F3537B27FEF1}" srcId="{B224A5D5-8492-4232-9B6F-0248B3BEA527}" destId="{8DD7063F-BB3A-4341-AD21-0F66C0A60340}" srcOrd="1" destOrd="0" parTransId="{A6D962A4-1327-4407-B1E1-21F31CE42E0C}" sibTransId="{D9839EF0-4DAA-4786-A18B-9C61C18796AA}"/>
    <dgm:cxn modelId="{DD82A3D6-4CC6-404B-8192-52556E1577DC}" srcId="{B224A5D5-8492-4232-9B6F-0248B3BEA527}" destId="{89107233-6CB1-438E-8C16-F9157F22FFC3}" srcOrd="0" destOrd="0" parTransId="{4E243C2E-CB0F-459F-B58F-03BD2C403409}" sibTransId="{43D25384-FB52-440F-BD75-053454C7860B}"/>
    <dgm:cxn modelId="{7BC86ED7-4AB7-4AE5-B88F-21519EAB5D66}" srcId="{D2EEDED3-D30E-41D7-A251-8ABC7819C276}" destId="{0ABF629E-1DA8-4600-913B-B28674C8EC20}" srcOrd="0" destOrd="0" parTransId="{F4489640-458C-41FC-B4CD-629AD96A8303}" sibTransId="{13E5E50A-C2FE-4688-8F6A-38B951C30748}"/>
    <dgm:cxn modelId="{900E62EB-EE0A-4CC9-AE75-1594B5940743}" type="presOf" srcId="{B224A5D5-8492-4232-9B6F-0248B3BEA527}" destId="{A25CEBA3-A7CE-46DE-938C-EDE3D2FF5310}" srcOrd="0" destOrd="0" presId="urn:microsoft.com/office/officeart/2005/8/layout/lProcess3"/>
    <dgm:cxn modelId="{8F98EDF9-72D5-4E53-A399-3EEDD00E0E72}" type="presOf" srcId="{B1D59498-DC6D-4907-AC3D-39C051C2DCE4}" destId="{13CC844D-B3CC-47CD-90CC-52A890608142}" srcOrd="0" destOrd="0" presId="urn:microsoft.com/office/officeart/2005/8/layout/lProcess3"/>
    <dgm:cxn modelId="{99D19BFC-4627-4377-9E49-FBBA9B1BB557}" type="presOf" srcId="{18A5152D-D103-4596-B78D-6499F483E7EC}" destId="{2027A853-C0BD-4354-AC14-1E5599CE72F5}" srcOrd="0" destOrd="0" presId="urn:microsoft.com/office/officeart/2005/8/layout/lProcess3"/>
    <dgm:cxn modelId="{5426B6FF-C663-4368-9C06-0B1A3AFFFD7F}" srcId="{E199E8F5-EB72-4DDC-AA35-0E3660C71E6D}" destId="{026DC23E-B7FE-440D-B043-E641ADFA14BE}" srcOrd="0" destOrd="0" parTransId="{A71E134D-92D0-44A7-8506-573A5CD84EDB}" sibTransId="{9ABB7907-7FFC-4E3F-8902-20E18C259174}"/>
    <dgm:cxn modelId="{A1B74B18-8D0B-417E-A43C-12CEF0431F75}" type="presParOf" srcId="{E4AEB275-57FF-4961-93CB-4313BD8A428F}" destId="{C2AE3F1E-4013-4819-B344-E0F530D75AB8}" srcOrd="0" destOrd="0" presId="urn:microsoft.com/office/officeart/2005/8/layout/lProcess3"/>
    <dgm:cxn modelId="{0A3E0AE4-C4F4-436F-AC57-E787AD634AAB}" type="presParOf" srcId="{C2AE3F1E-4013-4819-B344-E0F530D75AB8}" destId="{A25CEBA3-A7CE-46DE-938C-EDE3D2FF5310}" srcOrd="0" destOrd="0" presId="urn:microsoft.com/office/officeart/2005/8/layout/lProcess3"/>
    <dgm:cxn modelId="{2104FB31-23EC-4AD6-941F-7E6791B4FBE8}" type="presParOf" srcId="{C2AE3F1E-4013-4819-B344-E0F530D75AB8}" destId="{A4750AA7-0631-4DC0-BBC6-2087D30ADFE1}" srcOrd="1" destOrd="0" presId="urn:microsoft.com/office/officeart/2005/8/layout/lProcess3"/>
    <dgm:cxn modelId="{4A30217B-01A8-41D4-A8CC-60AA4348D8FF}" type="presParOf" srcId="{C2AE3F1E-4013-4819-B344-E0F530D75AB8}" destId="{3DBEFCCC-DF9B-47FA-B28A-081C4DC871F8}" srcOrd="2" destOrd="0" presId="urn:microsoft.com/office/officeart/2005/8/layout/lProcess3"/>
    <dgm:cxn modelId="{59D29C26-9D29-4870-8711-1C2A9E68DB64}" type="presParOf" srcId="{C2AE3F1E-4013-4819-B344-E0F530D75AB8}" destId="{C30C4869-BEF5-4E79-A872-5B0D616502CF}" srcOrd="3" destOrd="0" presId="urn:microsoft.com/office/officeart/2005/8/layout/lProcess3"/>
    <dgm:cxn modelId="{6733157E-44B8-45DB-B2B8-17840F774916}" type="presParOf" srcId="{C2AE3F1E-4013-4819-B344-E0F530D75AB8}" destId="{45F12D3E-D8C1-4947-B32C-F254C951FFD9}" srcOrd="4" destOrd="0" presId="urn:microsoft.com/office/officeart/2005/8/layout/lProcess3"/>
    <dgm:cxn modelId="{8BE86816-9C34-42D2-A54E-D25D6528005C}" type="presParOf" srcId="{E4AEB275-57FF-4961-93CB-4313BD8A428F}" destId="{9470F0F2-1308-4674-AF1D-5BCB5B7BEE5A}" srcOrd="1" destOrd="0" presId="urn:microsoft.com/office/officeart/2005/8/layout/lProcess3"/>
    <dgm:cxn modelId="{1E6278FC-EEBF-4F88-A752-0C530F82BA7A}" type="presParOf" srcId="{E4AEB275-57FF-4961-93CB-4313BD8A428F}" destId="{B2E5FA53-8B83-4398-8506-0573604FBFAB}" srcOrd="2" destOrd="0" presId="urn:microsoft.com/office/officeart/2005/8/layout/lProcess3"/>
    <dgm:cxn modelId="{CB40DDFF-D42D-404A-8F68-3944765856E6}" type="presParOf" srcId="{B2E5FA53-8B83-4398-8506-0573604FBFAB}" destId="{E799DFD6-A42F-4699-B244-B738F1EC3CFF}" srcOrd="0" destOrd="0" presId="urn:microsoft.com/office/officeart/2005/8/layout/lProcess3"/>
    <dgm:cxn modelId="{A2C96DE4-CCCC-4375-B265-BC17F5736CC0}" type="presParOf" srcId="{B2E5FA53-8B83-4398-8506-0573604FBFAB}" destId="{BE022A5C-3A5A-4B47-8537-6B8A4B185BBD}" srcOrd="1" destOrd="0" presId="urn:microsoft.com/office/officeart/2005/8/layout/lProcess3"/>
    <dgm:cxn modelId="{DFBDD22C-12FC-4FEA-9E22-7AD2718F19CE}" type="presParOf" srcId="{B2E5FA53-8B83-4398-8506-0573604FBFAB}" destId="{13CC844D-B3CC-47CD-90CC-52A890608142}" srcOrd="2" destOrd="0" presId="urn:microsoft.com/office/officeart/2005/8/layout/lProcess3"/>
    <dgm:cxn modelId="{881A54B6-43B8-4708-BE17-57B1CD0E43B6}" type="presParOf" srcId="{B2E5FA53-8B83-4398-8506-0573604FBFAB}" destId="{B1150353-E13C-4BB0-AFAB-4BD13B3565E5}" srcOrd="3" destOrd="0" presId="urn:microsoft.com/office/officeart/2005/8/layout/lProcess3"/>
    <dgm:cxn modelId="{57B80B51-513C-47A5-8E91-9DBAF22E5648}" type="presParOf" srcId="{B2E5FA53-8B83-4398-8506-0573604FBFAB}" destId="{9D0C9C2B-91DD-4BF7-BD9F-AE56F5FA9CF8}" srcOrd="4" destOrd="0" presId="urn:microsoft.com/office/officeart/2005/8/layout/lProcess3"/>
    <dgm:cxn modelId="{1A1ECDB9-702F-4CB8-BA31-864C33C4A99A}" type="presParOf" srcId="{E4AEB275-57FF-4961-93CB-4313BD8A428F}" destId="{7242C968-95A6-4F79-88CC-7ACE8AF42D34}" srcOrd="3" destOrd="0" presId="urn:microsoft.com/office/officeart/2005/8/layout/lProcess3"/>
    <dgm:cxn modelId="{E9E54948-4ECF-4EE0-93B1-D09B7D47FBC2}" type="presParOf" srcId="{E4AEB275-57FF-4961-93CB-4313BD8A428F}" destId="{536DD6A2-1F90-4EBB-90E7-473A614B8742}" srcOrd="4" destOrd="0" presId="urn:microsoft.com/office/officeart/2005/8/layout/lProcess3"/>
    <dgm:cxn modelId="{B3DC4593-9F02-4329-9C85-04158A515D44}" type="presParOf" srcId="{536DD6A2-1F90-4EBB-90E7-473A614B8742}" destId="{07D548D6-807A-4E46-8BC4-806AFF0E91FD}" srcOrd="0" destOrd="0" presId="urn:microsoft.com/office/officeart/2005/8/layout/lProcess3"/>
    <dgm:cxn modelId="{D9A41F6F-A584-4850-BDF9-2952D6F5D91D}" type="presParOf" srcId="{536DD6A2-1F90-4EBB-90E7-473A614B8742}" destId="{26B2BF3D-2D9B-413D-AC38-AD71D221E79D}" srcOrd="1" destOrd="0" presId="urn:microsoft.com/office/officeart/2005/8/layout/lProcess3"/>
    <dgm:cxn modelId="{C9151C4E-8AD9-42C7-8A6F-368BD2B904D5}" type="presParOf" srcId="{536DD6A2-1F90-4EBB-90E7-473A614B8742}" destId="{E8F7DC65-EEBA-4E7A-B8E1-3F7885A690BE}" srcOrd="2" destOrd="0" presId="urn:microsoft.com/office/officeart/2005/8/layout/lProcess3"/>
    <dgm:cxn modelId="{5966106A-7F85-45FA-8CF0-3F82DCD8E872}" type="presParOf" srcId="{536DD6A2-1F90-4EBB-90E7-473A614B8742}" destId="{93F831BE-6D74-4975-BE4C-5CBCF001B693}" srcOrd="3" destOrd="0" presId="urn:microsoft.com/office/officeart/2005/8/layout/lProcess3"/>
    <dgm:cxn modelId="{77678793-8863-4A7F-BD45-E33458E64DEF}" type="presParOf" srcId="{536DD6A2-1F90-4EBB-90E7-473A614B8742}" destId="{E09EBA86-DCC8-4BDE-9704-DEC81C3C8E17}" srcOrd="4" destOrd="0" presId="urn:microsoft.com/office/officeart/2005/8/layout/lProcess3"/>
    <dgm:cxn modelId="{A3702E4A-E7B3-4661-81AE-23C45DB69583}" type="presParOf" srcId="{E4AEB275-57FF-4961-93CB-4313BD8A428F}" destId="{C93B6823-8D91-444E-B101-F73BC29E1B45}" srcOrd="5" destOrd="0" presId="urn:microsoft.com/office/officeart/2005/8/layout/lProcess3"/>
    <dgm:cxn modelId="{51F51E5F-D18A-44F2-A617-57814A9F94CC}" type="presParOf" srcId="{E4AEB275-57FF-4961-93CB-4313BD8A428F}" destId="{D5E2C6E4-442A-4C9A-92F0-F707CF7BA7F8}" srcOrd="6" destOrd="0" presId="urn:microsoft.com/office/officeart/2005/8/layout/lProcess3"/>
    <dgm:cxn modelId="{822C26D6-A2C5-4C39-B1B5-F547F8D73526}" type="presParOf" srcId="{D5E2C6E4-442A-4C9A-92F0-F707CF7BA7F8}" destId="{979932A4-045C-403E-82F4-334FFE88E703}" srcOrd="0" destOrd="0" presId="urn:microsoft.com/office/officeart/2005/8/layout/lProcess3"/>
    <dgm:cxn modelId="{6812C055-F645-44D5-A6F3-88EF4AC866FF}" type="presParOf" srcId="{D5E2C6E4-442A-4C9A-92F0-F707CF7BA7F8}" destId="{446B0017-7521-4A72-8FE2-3B1D406E6724}" srcOrd="1" destOrd="0" presId="urn:microsoft.com/office/officeart/2005/8/layout/lProcess3"/>
    <dgm:cxn modelId="{F52E44E3-628F-4845-A1E2-23541A5A7CBC}" type="presParOf" srcId="{D5E2C6E4-442A-4C9A-92F0-F707CF7BA7F8}" destId="{2027A853-C0BD-4354-AC14-1E5599CE72F5}" srcOrd="2" destOrd="0" presId="urn:microsoft.com/office/officeart/2005/8/layout/lProcess3"/>
    <dgm:cxn modelId="{4CD13B6F-FA0D-46BC-9E54-7337BA67A4E0}" type="presParOf" srcId="{D5E2C6E4-442A-4C9A-92F0-F707CF7BA7F8}" destId="{601509A2-B2D3-4BE5-84B5-1F1BA78A27F1}" srcOrd="3" destOrd="0" presId="urn:microsoft.com/office/officeart/2005/8/layout/lProcess3"/>
    <dgm:cxn modelId="{3B435063-C38B-41A9-8ACE-63A89A28216E}" type="presParOf" srcId="{D5E2C6E4-442A-4C9A-92F0-F707CF7BA7F8}" destId="{EC2B0A2C-D9D7-4B72-A3F7-98CA371F789D}" srcOrd="4" destOrd="0" presId="urn:microsoft.com/office/officeart/2005/8/layout/lProcess3"/>
    <dgm:cxn modelId="{317C5BDE-C0A0-47B0-8854-14C6BCCECB7D}" type="presParOf" srcId="{E4AEB275-57FF-4961-93CB-4313BD8A428F}" destId="{16329908-DE00-4F59-8A08-67F1DF8CF137}" srcOrd="7" destOrd="0" presId="urn:microsoft.com/office/officeart/2005/8/layout/lProcess3"/>
    <dgm:cxn modelId="{5154897F-5FA4-407F-90FF-85A432B77D5D}" type="presParOf" srcId="{E4AEB275-57FF-4961-93CB-4313BD8A428F}" destId="{6543742C-2489-4974-8876-FE649CAA0CBB}" srcOrd="8" destOrd="0" presId="urn:microsoft.com/office/officeart/2005/8/layout/lProcess3"/>
    <dgm:cxn modelId="{BB80BAC4-64DF-42E9-8E60-58A75C77B3CC}" type="presParOf" srcId="{6543742C-2489-4974-8876-FE649CAA0CBB}" destId="{8225650F-0291-4E2A-9B38-762494F529D3}" srcOrd="0" destOrd="0" presId="urn:microsoft.com/office/officeart/2005/8/layout/lProcess3"/>
    <dgm:cxn modelId="{77A392C4-8922-48A3-A94F-4061C10DBA58}" type="presParOf" srcId="{6543742C-2489-4974-8876-FE649CAA0CBB}" destId="{6F02799F-8C1D-47B9-B886-CC927ADB5D4A}" srcOrd="1" destOrd="0" presId="urn:microsoft.com/office/officeart/2005/8/layout/lProcess3"/>
    <dgm:cxn modelId="{844B5D7B-B185-4A59-8827-C6E4AA9033AF}" type="presParOf" srcId="{6543742C-2489-4974-8876-FE649CAA0CBB}" destId="{BE7EEA33-9402-4D37-97CC-E2A588DDE14E}" srcOrd="2" destOrd="0" presId="urn:microsoft.com/office/officeart/2005/8/layout/lProcess3"/>
    <dgm:cxn modelId="{AFBB9F20-0C83-4D93-A0AC-7070878D6E1E}" type="presParOf" srcId="{6543742C-2489-4974-8876-FE649CAA0CBB}" destId="{1FDF5C6C-E0FF-40D0-91CC-F6349373276A}" srcOrd="3" destOrd="0" presId="urn:microsoft.com/office/officeart/2005/8/layout/lProcess3"/>
    <dgm:cxn modelId="{A90DC4F8-84C3-4746-9591-F3B9296E7317}" type="presParOf" srcId="{6543742C-2489-4974-8876-FE649CAA0CBB}" destId="{D2129166-C21A-4659-BBC8-C32BE0246D5F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68334D-238A-48E5-B45D-F820E4FFBD23}" type="doc">
      <dgm:prSet loTypeId="urn:microsoft.com/office/officeart/2005/8/layout/l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138AA8A-F87B-4136-838A-DA91ECD23A44}">
      <dgm:prSet phldrT="[Text]"/>
      <dgm:spPr/>
      <dgm:t>
        <a:bodyPr/>
        <a:lstStyle/>
        <a:p>
          <a:r>
            <a:rPr lang="en-US" b="1" dirty="0"/>
            <a:t>Internet troll:</a:t>
          </a:r>
          <a:endParaRPr lang="en-US" dirty="0"/>
        </a:p>
      </dgm:t>
    </dgm:pt>
    <dgm:pt modelId="{4B669944-EB16-48B1-BE1F-DC3A039B5873}" type="parTrans" cxnId="{0497AABB-AD8A-494E-80DE-100E5EB31597}">
      <dgm:prSet/>
      <dgm:spPr/>
      <dgm:t>
        <a:bodyPr/>
        <a:lstStyle/>
        <a:p>
          <a:endParaRPr lang="en-US"/>
        </a:p>
      </dgm:t>
    </dgm:pt>
    <dgm:pt modelId="{7D99767F-563B-4A55-86B2-72B97ABC97B9}" type="sibTrans" cxnId="{0497AABB-AD8A-494E-80DE-100E5EB31597}">
      <dgm:prSet/>
      <dgm:spPr/>
      <dgm:t>
        <a:bodyPr/>
        <a:lstStyle/>
        <a:p>
          <a:endParaRPr lang="en-US"/>
        </a:p>
      </dgm:t>
    </dgm:pt>
    <dgm:pt modelId="{9990F04A-284C-4FFA-A905-DE1A781E585A}">
      <dgm:prSet/>
      <dgm:spPr/>
      <dgm:t>
        <a:bodyPr/>
        <a:lstStyle/>
        <a:p>
          <a:r>
            <a:rPr lang="en-US" b="1" dirty="0"/>
            <a:t>Junk Journalism:</a:t>
          </a:r>
          <a:endParaRPr lang="en-US" dirty="0"/>
        </a:p>
      </dgm:t>
    </dgm:pt>
    <dgm:pt modelId="{F9DB6871-09E0-4999-8380-540D362E9BD7}" type="parTrans" cxnId="{43CDF419-A659-4182-A8B0-D05EE1CC391B}">
      <dgm:prSet/>
      <dgm:spPr/>
      <dgm:t>
        <a:bodyPr/>
        <a:lstStyle/>
        <a:p>
          <a:endParaRPr lang="en-US"/>
        </a:p>
      </dgm:t>
    </dgm:pt>
    <dgm:pt modelId="{6FF534AA-99C2-4926-B228-C0F5AF6DA0DA}" type="sibTrans" cxnId="{43CDF419-A659-4182-A8B0-D05EE1CC391B}">
      <dgm:prSet/>
      <dgm:spPr/>
      <dgm:t>
        <a:bodyPr/>
        <a:lstStyle/>
        <a:p>
          <a:endParaRPr lang="en-US"/>
        </a:p>
      </dgm:t>
    </dgm:pt>
    <dgm:pt modelId="{34A09742-AB41-4BB0-9D86-BBE7148FA6F2}">
      <dgm:prSet/>
      <dgm:spPr/>
      <dgm:t>
        <a:bodyPr/>
        <a:lstStyle/>
        <a:p>
          <a:r>
            <a:rPr lang="en-US" b="1" dirty="0"/>
            <a:t>Disinformation:</a:t>
          </a:r>
        </a:p>
      </dgm:t>
    </dgm:pt>
    <dgm:pt modelId="{C02A79C7-8AC6-4A0F-90C2-5EB70B45EDCF}" type="parTrans" cxnId="{7F755FA2-79BF-4E83-95CC-9609111D3DD7}">
      <dgm:prSet/>
      <dgm:spPr/>
      <dgm:t>
        <a:bodyPr/>
        <a:lstStyle/>
        <a:p>
          <a:endParaRPr lang="en-US"/>
        </a:p>
      </dgm:t>
    </dgm:pt>
    <dgm:pt modelId="{7D92650C-90DC-4E15-8497-9902802717C8}" type="sibTrans" cxnId="{7F755FA2-79BF-4E83-95CC-9609111D3DD7}">
      <dgm:prSet/>
      <dgm:spPr/>
      <dgm:t>
        <a:bodyPr/>
        <a:lstStyle/>
        <a:p>
          <a:endParaRPr lang="en-US"/>
        </a:p>
      </dgm:t>
    </dgm:pt>
    <dgm:pt modelId="{C92CF4E9-3964-48BA-942D-82D96A244761}">
      <dgm:prSet/>
      <dgm:spPr/>
      <dgm:t>
        <a:bodyPr/>
        <a:lstStyle/>
        <a:p>
          <a:r>
            <a:rPr lang="en-US" b="1" dirty="0" err="1"/>
            <a:t>Malinformation</a:t>
          </a:r>
          <a:r>
            <a:rPr lang="en-US" b="1" dirty="0"/>
            <a:t>:</a:t>
          </a:r>
          <a:endParaRPr lang="en-US" dirty="0"/>
        </a:p>
      </dgm:t>
    </dgm:pt>
    <dgm:pt modelId="{1A3C515D-68BC-457C-B52C-19CE2950B934}" type="parTrans" cxnId="{B0C34DB6-F362-4E69-A81D-F1F4641732D1}">
      <dgm:prSet/>
      <dgm:spPr/>
      <dgm:t>
        <a:bodyPr/>
        <a:lstStyle/>
        <a:p>
          <a:endParaRPr lang="en-US"/>
        </a:p>
      </dgm:t>
    </dgm:pt>
    <dgm:pt modelId="{983AF0B9-416E-45FB-BB3B-68A7B30FC4A7}" type="sibTrans" cxnId="{B0C34DB6-F362-4E69-A81D-F1F4641732D1}">
      <dgm:prSet/>
      <dgm:spPr/>
      <dgm:t>
        <a:bodyPr/>
        <a:lstStyle/>
        <a:p>
          <a:endParaRPr lang="en-US"/>
        </a:p>
      </dgm:t>
    </dgm:pt>
    <dgm:pt modelId="{5E3C9012-5A71-42DD-8442-D8DAB9208AAE}">
      <dgm:prSet/>
      <dgm:spPr/>
      <dgm:t>
        <a:bodyPr/>
        <a:lstStyle/>
        <a:p>
          <a:r>
            <a:rPr lang="en-US" b="1" dirty="0"/>
            <a:t>Misinformation:</a:t>
          </a:r>
          <a:endParaRPr lang="en-US" dirty="0"/>
        </a:p>
      </dgm:t>
    </dgm:pt>
    <dgm:pt modelId="{85692753-85AC-42A4-9A01-34BA892B780E}" type="parTrans" cxnId="{D85562A3-4AAD-45B8-ACB9-273F6905AD68}">
      <dgm:prSet/>
      <dgm:spPr/>
      <dgm:t>
        <a:bodyPr/>
        <a:lstStyle/>
        <a:p>
          <a:endParaRPr lang="en-US"/>
        </a:p>
      </dgm:t>
    </dgm:pt>
    <dgm:pt modelId="{678BC3B0-118F-43BA-B435-B62DDC28C567}" type="sibTrans" cxnId="{D85562A3-4AAD-45B8-ACB9-273F6905AD68}">
      <dgm:prSet/>
      <dgm:spPr/>
      <dgm:t>
        <a:bodyPr/>
        <a:lstStyle/>
        <a:p>
          <a:endParaRPr lang="en-US"/>
        </a:p>
      </dgm:t>
    </dgm:pt>
    <dgm:pt modelId="{09A111A3-7DBD-46AC-AF42-726EF0CAAAE0}">
      <dgm:prSet/>
      <dgm:spPr/>
      <dgm:t>
        <a:bodyPr/>
        <a:lstStyle/>
        <a:p>
          <a:r>
            <a:rPr lang="en-US" b="1" dirty="0"/>
            <a:t>Parody:</a:t>
          </a:r>
          <a:endParaRPr lang="en-US" dirty="0"/>
        </a:p>
      </dgm:t>
    </dgm:pt>
    <dgm:pt modelId="{C834F45B-15CB-4482-AE54-CD80621BDEEA}" type="parTrans" cxnId="{7448F443-05CE-4B45-A802-64E5D14B2D12}">
      <dgm:prSet/>
      <dgm:spPr/>
      <dgm:t>
        <a:bodyPr/>
        <a:lstStyle/>
        <a:p>
          <a:endParaRPr lang="en-US"/>
        </a:p>
      </dgm:t>
    </dgm:pt>
    <dgm:pt modelId="{9D52BE19-37EF-4CE9-882E-A33BECD20EEF}" type="sibTrans" cxnId="{7448F443-05CE-4B45-A802-64E5D14B2D12}">
      <dgm:prSet/>
      <dgm:spPr/>
      <dgm:t>
        <a:bodyPr/>
        <a:lstStyle/>
        <a:p>
          <a:endParaRPr lang="en-US"/>
        </a:p>
      </dgm:t>
    </dgm:pt>
    <dgm:pt modelId="{CEFD9C1E-98CE-4C0F-A0DA-844C9D20CA30}">
      <dgm:prSet phldrT="[Text]"/>
      <dgm:spPr/>
      <dgm:t>
        <a:bodyPr/>
        <a:lstStyle/>
        <a:p>
          <a:r>
            <a:rPr lang="en-US" dirty="0"/>
            <a:t>An individual who posts false accusations or inflammatory remarks on social media</a:t>
          </a:r>
        </a:p>
      </dgm:t>
    </dgm:pt>
    <dgm:pt modelId="{F0CC0F20-3BAA-4042-8781-CA62D0CEC2B8}" type="parTrans" cxnId="{33DF43B2-9E64-48D5-80BF-DDA127DEC094}">
      <dgm:prSet/>
      <dgm:spPr/>
      <dgm:t>
        <a:bodyPr/>
        <a:lstStyle/>
        <a:p>
          <a:endParaRPr lang="en-US"/>
        </a:p>
      </dgm:t>
    </dgm:pt>
    <dgm:pt modelId="{E79914EC-888D-4DA8-A9C6-66E0DA3B9A21}" type="sibTrans" cxnId="{33DF43B2-9E64-48D5-80BF-DDA127DEC094}">
      <dgm:prSet/>
      <dgm:spPr/>
      <dgm:t>
        <a:bodyPr/>
        <a:lstStyle/>
        <a:p>
          <a:endParaRPr lang="en-US"/>
        </a:p>
      </dgm:t>
    </dgm:pt>
    <dgm:pt modelId="{9FAAE130-BB59-4315-8456-E5E1F734BAA3}">
      <dgm:prSet phldrT="[Text]"/>
      <dgm:spPr/>
      <dgm:t>
        <a:bodyPr/>
        <a:lstStyle/>
        <a:p>
          <a:r>
            <a:rPr lang="en-US" dirty="0"/>
            <a:t>to promote a cause or to harass someone.</a:t>
          </a:r>
        </a:p>
      </dgm:t>
    </dgm:pt>
    <dgm:pt modelId="{C4391A18-1FF9-4FD2-8F68-418DE76C15A2}" type="parTrans" cxnId="{CADEB9F3-252D-465F-BCC6-71C11B5AC876}">
      <dgm:prSet/>
      <dgm:spPr/>
      <dgm:t>
        <a:bodyPr/>
        <a:lstStyle/>
        <a:p>
          <a:endParaRPr lang="en-US"/>
        </a:p>
      </dgm:t>
    </dgm:pt>
    <dgm:pt modelId="{BEE27057-A192-49D6-A074-846FDC1B8331}" type="sibTrans" cxnId="{CADEB9F3-252D-465F-BCC6-71C11B5AC876}">
      <dgm:prSet/>
      <dgm:spPr/>
      <dgm:t>
        <a:bodyPr/>
        <a:lstStyle/>
        <a:p>
          <a:endParaRPr lang="en-US"/>
        </a:p>
      </dgm:t>
    </dgm:pt>
    <dgm:pt modelId="{CECFB6B6-C45A-45E4-BB29-E4FBB77B2D6F}">
      <dgm:prSet/>
      <dgm:spPr/>
      <dgm:t>
        <a:bodyPr/>
        <a:lstStyle/>
        <a:p>
          <a:r>
            <a:rPr lang="en-US" dirty="0"/>
            <a:t>A news story that is written without adequate research, </a:t>
          </a:r>
        </a:p>
      </dgm:t>
    </dgm:pt>
    <dgm:pt modelId="{2B78FD63-5636-4D7B-BC5C-F98D5A9E9331}" type="parTrans" cxnId="{AEFA26C6-EFE2-49FD-8962-2027319EA080}">
      <dgm:prSet/>
      <dgm:spPr/>
      <dgm:t>
        <a:bodyPr/>
        <a:lstStyle/>
        <a:p>
          <a:endParaRPr lang="en-US"/>
        </a:p>
      </dgm:t>
    </dgm:pt>
    <dgm:pt modelId="{BBBF0C46-5F7B-4F46-B11F-9153BD07221A}" type="sibTrans" cxnId="{AEFA26C6-EFE2-49FD-8962-2027319EA080}">
      <dgm:prSet/>
      <dgm:spPr/>
      <dgm:t>
        <a:bodyPr/>
        <a:lstStyle/>
        <a:p>
          <a:endParaRPr lang="en-US"/>
        </a:p>
      </dgm:t>
    </dgm:pt>
    <dgm:pt modelId="{45DF5DDC-3215-49C6-B4F4-649763A78D90}">
      <dgm:prSet/>
      <dgm:spPr/>
      <dgm:t>
        <a:bodyPr/>
        <a:lstStyle/>
        <a:p>
          <a:r>
            <a:rPr lang="en-US" dirty="0"/>
            <a:t>…investigation or information before publication.</a:t>
          </a:r>
        </a:p>
      </dgm:t>
    </dgm:pt>
    <dgm:pt modelId="{DD37536C-9E16-4776-9AAF-BC99909B6D04}" type="parTrans" cxnId="{FEFDCEFB-1EEB-4467-83FD-72EE0AB305A6}">
      <dgm:prSet/>
      <dgm:spPr/>
      <dgm:t>
        <a:bodyPr/>
        <a:lstStyle/>
        <a:p>
          <a:endParaRPr lang="en-US"/>
        </a:p>
      </dgm:t>
    </dgm:pt>
    <dgm:pt modelId="{CE985D32-BD46-4372-86DC-7C4E2EF64CEC}" type="sibTrans" cxnId="{FEFDCEFB-1EEB-4467-83FD-72EE0AB305A6}">
      <dgm:prSet/>
      <dgm:spPr/>
      <dgm:t>
        <a:bodyPr/>
        <a:lstStyle/>
        <a:p>
          <a:endParaRPr lang="en-US"/>
        </a:p>
      </dgm:t>
    </dgm:pt>
    <dgm:pt modelId="{64CD0541-E173-4D67-A037-F537EB4BFE43}">
      <dgm:prSet/>
      <dgm:spPr/>
      <dgm:t>
        <a:bodyPr/>
        <a:lstStyle/>
        <a:p>
          <a:r>
            <a:rPr lang="en-US" dirty="0"/>
            <a:t>Information that is based on reality, </a:t>
          </a:r>
        </a:p>
      </dgm:t>
    </dgm:pt>
    <dgm:pt modelId="{87BA322E-0AEF-4F2C-A7B4-1A50EF15509E}" type="parTrans" cxnId="{59F53472-444E-4DB8-A946-11AA3B579DAD}">
      <dgm:prSet/>
      <dgm:spPr/>
      <dgm:t>
        <a:bodyPr/>
        <a:lstStyle/>
        <a:p>
          <a:endParaRPr lang="en-US"/>
        </a:p>
      </dgm:t>
    </dgm:pt>
    <dgm:pt modelId="{E20D5D76-32BC-4E14-9B3D-0C0A262259E0}" type="sibTrans" cxnId="{59F53472-444E-4DB8-A946-11AA3B579DAD}">
      <dgm:prSet/>
      <dgm:spPr/>
      <dgm:t>
        <a:bodyPr/>
        <a:lstStyle/>
        <a:p>
          <a:endParaRPr lang="en-US"/>
        </a:p>
      </dgm:t>
    </dgm:pt>
    <dgm:pt modelId="{28F6BDF0-422A-4B63-8A2D-CE64ACA1D777}">
      <dgm:prSet/>
      <dgm:spPr/>
      <dgm:t>
        <a:bodyPr/>
        <a:lstStyle/>
        <a:p>
          <a:r>
            <a:rPr lang="en-US" dirty="0"/>
            <a:t>used to inflict harm on a person, organization or country.</a:t>
          </a:r>
        </a:p>
      </dgm:t>
    </dgm:pt>
    <dgm:pt modelId="{EE77AC2F-87E0-4EF8-9E9F-26A4B82B2F24}" type="parTrans" cxnId="{0FBF4F20-6D7D-4E3B-9FB7-2A72E46B8AE2}">
      <dgm:prSet/>
      <dgm:spPr/>
      <dgm:t>
        <a:bodyPr/>
        <a:lstStyle/>
        <a:p>
          <a:endParaRPr lang="en-US"/>
        </a:p>
      </dgm:t>
    </dgm:pt>
    <dgm:pt modelId="{EA39735A-503E-44CD-AFEC-4662F32B280B}" type="sibTrans" cxnId="{0FBF4F20-6D7D-4E3B-9FB7-2A72E46B8AE2}">
      <dgm:prSet/>
      <dgm:spPr/>
      <dgm:t>
        <a:bodyPr/>
        <a:lstStyle/>
        <a:p>
          <a:endParaRPr lang="en-US"/>
        </a:p>
      </dgm:t>
    </dgm:pt>
    <dgm:pt modelId="{77E9569E-FABD-4293-A5B3-09B3BEC0E753}">
      <dgm:prSet/>
      <dgm:spPr/>
      <dgm:t>
        <a:bodyPr/>
        <a:lstStyle/>
        <a:p>
          <a:r>
            <a:rPr lang="en-US" dirty="0"/>
            <a:t>Wrong information, </a:t>
          </a:r>
        </a:p>
      </dgm:t>
    </dgm:pt>
    <dgm:pt modelId="{E420FCD8-F67B-4E63-90D8-803FF4C7B566}" type="parTrans" cxnId="{F7ECE181-753C-443B-A612-E6806C288F34}">
      <dgm:prSet/>
      <dgm:spPr/>
      <dgm:t>
        <a:bodyPr/>
        <a:lstStyle/>
        <a:p>
          <a:endParaRPr lang="en-US"/>
        </a:p>
      </dgm:t>
    </dgm:pt>
    <dgm:pt modelId="{F5457CE6-B72B-4A4C-A727-B50942763C6E}" type="sibTrans" cxnId="{F7ECE181-753C-443B-A612-E6806C288F34}">
      <dgm:prSet/>
      <dgm:spPr/>
      <dgm:t>
        <a:bodyPr/>
        <a:lstStyle/>
        <a:p>
          <a:endParaRPr lang="en-US"/>
        </a:p>
      </dgm:t>
    </dgm:pt>
    <dgm:pt modelId="{C8564471-7306-4E7E-AF0E-34FEBA224F8B}">
      <dgm:prSet/>
      <dgm:spPr/>
      <dgm:t>
        <a:bodyPr/>
        <a:lstStyle/>
        <a:p>
          <a:r>
            <a:rPr lang="en-US" dirty="0"/>
            <a:t>or the fact that people are misinformed.</a:t>
          </a:r>
        </a:p>
      </dgm:t>
    </dgm:pt>
    <dgm:pt modelId="{20D25966-4F29-4468-8ED0-C4AF68D54FC6}" type="parTrans" cxnId="{BCBF0FD7-A7E3-4B53-9830-03673FCD619B}">
      <dgm:prSet/>
      <dgm:spPr/>
      <dgm:t>
        <a:bodyPr/>
        <a:lstStyle/>
        <a:p>
          <a:endParaRPr lang="en-US"/>
        </a:p>
      </dgm:t>
    </dgm:pt>
    <dgm:pt modelId="{2A1A3EEC-D216-42B1-93C1-FA781953A21E}" type="sibTrans" cxnId="{BCBF0FD7-A7E3-4B53-9830-03673FCD619B}">
      <dgm:prSet/>
      <dgm:spPr/>
      <dgm:t>
        <a:bodyPr/>
        <a:lstStyle/>
        <a:p>
          <a:endParaRPr lang="en-US"/>
        </a:p>
      </dgm:t>
    </dgm:pt>
    <dgm:pt modelId="{EF3BCB33-56E1-41C6-B050-6579CCB6299E}">
      <dgm:prSet/>
      <dgm:spPr/>
      <dgm:t>
        <a:bodyPr/>
        <a:lstStyle/>
        <a:p>
          <a:r>
            <a:rPr lang="en-US" dirty="0"/>
            <a:t>Writing, music, art, speech, etc. that intentionally copies the style of someone famous or copies a particular situation, </a:t>
          </a:r>
        </a:p>
      </dgm:t>
    </dgm:pt>
    <dgm:pt modelId="{CE933DD5-620E-40CD-8125-07C4FB360364}" type="parTrans" cxnId="{D26126B5-9E0C-4D9D-A4E9-C2566BD30E80}">
      <dgm:prSet/>
      <dgm:spPr/>
      <dgm:t>
        <a:bodyPr/>
        <a:lstStyle/>
        <a:p>
          <a:endParaRPr lang="en-US"/>
        </a:p>
      </dgm:t>
    </dgm:pt>
    <dgm:pt modelId="{269B7DB6-B07C-4FFB-81AE-83A53DB640D7}" type="sibTrans" cxnId="{D26126B5-9E0C-4D9D-A4E9-C2566BD30E80}">
      <dgm:prSet/>
      <dgm:spPr/>
      <dgm:t>
        <a:bodyPr/>
        <a:lstStyle/>
        <a:p>
          <a:endParaRPr lang="en-US"/>
        </a:p>
      </dgm:t>
    </dgm:pt>
    <dgm:pt modelId="{5AA8136D-22A1-4DE0-9EAC-D43D41A0368E}">
      <dgm:prSet/>
      <dgm:spPr/>
      <dgm:t>
        <a:bodyPr/>
        <a:lstStyle/>
        <a:p>
          <a:r>
            <a:rPr lang="en-US" dirty="0"/>
            <a:t>making the features or qualities of the original more noticeable in a way that is humorous.</a:t>
          </a:r>
        </a:p>
      </dgm:t>
    </dgm:pt>
    <dgm:pt modelId="{70F3AE29-1CFB-4E21-A0D4-5D1B54CB6231}" type="parTrans" cxnId="{688E578D-8292-40F4-A69C-81735745EE95}">
      <dgm:prSet/>
      <dgm:spPr/>
      <dgm:t>
        <a:bodyPr/>
        <a:lstStyle/>
        <a:p>
          <a:endParaRPr lang="en-US"/>
        </a:p>
      </dgm:t>
    </dgm:pt>
    <dgm:pt modelId="{ACEC5DA3-170F-4637-A075-0CA04873698B}" type="sibTrans" cxnId="{688E578D-8292-40F4-A69C-81735745EE95}">
      <dgm:prSet/>
      <dgm:spPr/>
      <dgm:t>
        <a:bodyPr/>
        <a:lstStyle/>
        <a:p>
          <a:endParaRPr lang="en-US"/>
        </a:p>
      </dgm:t>
    </dgm:pt>
    <dgm:pt modelId="{83742EBD-3BD5-48FC-82AF-D78AEC56BC51}">
      <dgm:prSet/>
      <dgm:spPr/>
      <dgm:t>
        <a:bodyPr/>
        <a:lstStyle/>
        <a:p>
          <a:r>
            <a:rPr lang="en-US" dirty="0"/>
            <a:t>with the deliberate intention to deceive.</a:t>
          </a:r>
        </a:p>
      </dgm:t>
    </dgm:pt>
    <dgm:pt modelId="{2B0BBB9C-3970-414D-B295-04AB022C438D}" type="parTrans" cxnId="{834BC596-D287-4737-915B-EA412AE7429B}">
      <dgm:prSet/>
      <dgm:spPr/>
      <dgm:t>
        <a:bodyPr/>
        <a:lstStyle/>
        <a:p>
          <a:endParaRPr lang="en-US"/>
        </a:p>
      </dgm:t>
    </dgm:pt>
    <dgm:pt modelId="{11CB797E-5C01-433D-94E0-7002E5CA19A9}" type="sibTrans" cxnId="{834BC596-D287-4737-915B-EA412AE7429B}">
      <dgm:prSet/>
      <dgm:spPr/>
      <dgm:t>
        <a:bodyPr/>
        <a:lstStyle/>
        <a:p>
          <a:endParaRPr lang="en-US"/>
        </a:p>
      </dgm:t>
    </dgm:pt>
    <dgm:pt modelId="{E1F3182B-0661-4460-8E2D-22E3407F7436}">
      <dgm:prSet/>
      <dgm:spPr/>
      <dgm:t>
        <a:bodyPr/>
        <a:lstStyle/>
        <a:p>
          <a:r>
            <a:rPr lang="en-US" dirty="0"/>
            <a:t>Information that is spread</a:t>
          </a:r>
        </a:p>
      </dgm:t>
    </dgm:pt>
    <dgm:pt modelId="{C7543B6E-3037-4210-AE9B-AF7B81751D37}" type="parTrans" cxnId="{6C24BB4F-BCA9-4552-90EA-D26B2548CCA5}">
      <dgm:prSet/>
      <dgm:spPr/>
      <dgm:t>
        <a:bodyPr/>
        <a:lstStyle/>
        <a:p>
          <a:endParaRPr lang="en-US"/>
        </a:p>
      </dgm:t>
    </dgm:pt>
    <dgm:pt modelId="{002C254E-9820-4A0C-90E4-561ADBAFBBF4}" type="sibTrans" cxnId="{6C24BB4F-BCA9-4552-90EA-D26B2548CCA5}">
      <dgm:prSet/>
      <dgm:spPr/>
      <dgm:t>
        <a:bodyPr/>
        <a:lstStyle/>
        <a:p>
          <a:endParaRPr lang="en-US"/>
        </a:p>
      </dgm:t>
    </dgm:pt>
    <dgm:pt modelId="{178A8386-6084-4489-9FBD-2DC87B19178C}" type="pres">
      <dgm:prSet presAssocID="{3068334D-238A-48E5-B45D-F820E4FFBD2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682B3D1-3FEC-4FA8-A73C-09650EC944FB}" type="pres">
      <dgm:prSet presAssocID="{E138AA8A-F87B-4136-838A-DA91ECD23A44}" presName="horFlow" presStyleCnt="0"/>
      <dgm:spPr/>
    </dgm:pt>
    <dgm:pt modelId="{AC0BF82C-435A-4E0E-AC00-BC0CFAF3AFE9}" type="pres">
      <dgm:prSet presAssocID="{E138AA8A-F87B-4136-838A-DA91ECD23A44}" presName="bigChev" presStyleLbl="node1" presStyleIdx="0" presStyleCnt="6" custScaleX="187997"/>
      <dgm:spPr/>
    </dgm:pt>
    <dgm:pt modelId="{520625C1-4AA4-4BCA-A05E-12EE992E8F31}" type="pres">
      <dgm:prSet presAssocID="{F0CC0F20-3BAA-4042-8781-CA62D0CEC2B8}" presName="parTrans" presStyleCnt="0"/>
      <dgm:spPr/>
    </dgm:pt>
    <dgm:pt modelId="{65ED0C2D-FA3D-41A1-8FA9-9654B5F54776}" type="pres">
      <dgm:prSet presAssocID="{CEFD9C1E-98CE-4C0F-A0DA-844C9D20CA30}" presName="node" presStyleLbl="alignAccFollowNode1" presStyleIdx="0" presStyleCnt="12" custScaleX="187997">
        <dgm:presLayoutVars>
          <dgm:bulletEnabled val="1"/>
        </dgm:presLayoutVars>
      </dgm:prSet>
      <dgm:spPr/>
    </dgm:pt>
    <dgm:pt modelId="{598E0A53-8548-41BF-970D-B11B3DA9BC94}" type="pres">
      <dgm:prSet presAssocID="{E79914EC-888D-4DA8-A9C6-66E0DA3B9A21}" presName="sibTrans" presStyleCnt="0"/>
      <dgm:spPr/>
    </dgm:pt>
    <dgm:pt modelId="{C6A647DD-EF92-4B29-9870-1A7D95CD9308}" type="pres">
      <dgm:prSet presAssocID="{9FAAE130-BB59-4315-8456-E5E1F734BAA3}" presName="node" presStyleLbl="alignAccFollowNode1" presStyleIdx="1" presStyleCnt="12" custScaleX="187997">
        <dgm:presLayoutVars>
          <dgm:bulletEnabled val="1"/>
        </dgm:presLayoutVars>
      </dgm:prSet>
      <dgm:spPr/>
    </dgm:pt>
    <dgm:pt modelId="{0F40C015-011C-4930-9675-2D228AF189B1}" type="pres">
      <dgm:prSet presAssocID="{E138AA8A-F87B-4136-838A-DA91ECD23A44}" presName="vSp" presStyleCnt="0"/>
      <dgm:spPr/>
    </dgm:pt>
    <dgm:pt modelId="{F0221680-C1CE-4AB2-B7E5-F8D3A579A68C}" type="pres">
      <dgm:prSet presAssocID="{9990F04A-284C-4FFA-A905-DE1A781E585A}" presName="horFlow" presStyleCnt="0"/>
      <dgm:spPr/>
    </dgm:pt>
    <dgm:pt modelId="{1CD40A9D-CFED-4E33-96FC-591B880EBFEB}" type="pres">
      <dgm:prSet presAssocID="{9990F04A-284C-4FFA-A905-DE1A781E585A}" presName="bigChev" presStyleLbl="node1" presStyleIdx="1" presStyleCnt="6" custScaleX="187997"/>
      <dgm:spPr/>
    </dgm:pt>
    <dgm:pt modelId="{92AC2D11-5F98-4F12-9A6E-223D03BDF2B8}" type="pres">
      <dgm:prSet presAssocID="{2B78FD63-5636-4D7B-BC5C-F98D5A9E9331}" presName="parTrans" presStyleCnt="0"/>
      <dgm:spPr/>
    </dgm:pt>
    <dgm:pt modelId="{8172E964-88B9-4D6A-9697-6C9F0487135B}" type="pres">
      <dgm:prSet presAssocID="{CECFB6B6-C45A-45E4-BB29-E4FBB77B2D6F}" presName="node" presStyleLbl="alignAccFollowNode1" presStyleIdx="2" presStyleCnt="12" custScaleX="187997">
        <dgm:presLayoutVars>
          <dgm:bulletEnabled val="1"/>
        </dgm:presLayoutVars>
      </dgm:prSet>
      <dgm:spPr/>
    </dgm:pt>
    <dgm:pt modelId="{871E3668-DC24-4468-9B64-3AB5B2A5A006}" type="pres">
      <dgm:prSet presAssocID="{BBBF0C46-5F7B-4F46-B11F-9153BD07221A}" presName="sibTrans" presStyleCnt="0"/>
      <dgm:spPr/>
    </dgm:pt>
    <dgm:pt modelId="{0DAEC931-1299-4DF9-B793-71E3BE4B56EE}" type="pres">
      <dgm:prSet presAssocID="{45DF5DDC-3215-49C6-B4F4-649763A78D90}" presName="node" presStyleLbl="alignAccFollowNode1" presStyleIdx="3" presStyleCnt="12" custScaleX="187997">
        <dgm:presLayoutVars>
          <dgm:bulletEnabled val="1"/>
        </dgm:presLayoutVars>
      </dgm:prSet>
      <dgm:spPr/>
    </dgm:pt>
    <dgm:pt modelId="{1AE655FA-973B-40B3-9A9D-7DF8F37DAFC1}" type="pres">
      <dgm:prSet presAssocID="{9990F04A-284C-4FFA-A905-DE1A781E585A}" presName="vSp" presStyleCnt="0"/>
      <dgm:spPr/>
    </dgm:pt>
    <dgm:pt modelId="{36DF2010-E855-4FAD-BB59-FDFF3821D2DF}" type="pres">
      <dgm:prSet presAssocID="{34A09742-AB41-4BB0-9D86-BBE7148FA6F2}" presName="horFlow" presStyleCnt="0"/>
      <dgm:spPr/>
    </dgm:pt>
    <dgm:pt modelId="{AECCE39F-A40F-4C64-ABBB-ED5007DBFEFA}" type="pres">
      <dgm:prSet presAssocID="{34A09742-AB41-4BB0-9D86-BBE7148FA6F2}" presName="bigChev" presStyleLbl="node1" presStyleIdx="2" presStyleCnt="6" custScaleX="187997"/>
      <dgm:spPr/>
    </dgm:pt>
    <dgm:pt modelId="{DEEDBF7B-F5C2-4807-8DD7-EBCBD5210AA5}" type="pres">
      <dgm:prSet presAssocID="{C7543B6E-3037-4210-AE9B-AF7B81751D37}" presName="parTrans" presStyleCnt="0"/>
      <dgm:spPr/>
    </dgm:pt>
    <dgm:pt modelId="{BA3BB44C-4DFE-46B2-B2AB-A09F34245557}" type="pres">
      <dgm:prSet presAssocID="{E1F3182B-0661-4460-8E2D-22E3407F7436}" presName="node" presStyleLbl="alignAccFollowNode1" presStyleIdx="4" presStyleCnt="12" custScaleX="184893">
        <dgm:presLayoutVars>
          <dgm:bulletEnabled val="1"/>
        </dgm:presLayoutVars>
      </dgm:prSet>
      <dgm:spPr/>
    </dgm:pt>
    <dgm:pt modelId="{2D460FEC-DEE9-4EEB-A739-F1BE6830F5A3}" type="pres">
      <dgm:prSet presAssocID="{002C254E-9820-4A0C-90E4-561ADBAFBBF4}" presName="sibTrans" presStyleCnt="0"/>
      <dgm:spPr/>
    </dgm:pt>
    <dgm:pt modelId="{AAD725DE-0889-428B-AE79-53E7F1E06DB0}" type="pres">
      <dgm:prSet presAssocID="{83742EBD-3BD5-48FC-82AF-D78AEC56BC51}" presName="node" presStyleLbl="alignAccFollowNode1" presStyleIdx="5" presStyleCnt="12" custScaleX="190958" custLinFactNeighborX="1469" custLinFactNeighborY="4738">
        <dgm:presLayoutVars>
          <dgm:bulletEnabled val="1"/>
        </dgm:presLayoutVars>
      </dgm:prSet>
      <dgm:spPr/>
    </dgm:pt>
    <dgm:pt modelId="{52AA2210-018C-4DF1-95C8-2FBC82254E64}" type="pres">
      <dgm:prSet presAssocID="{34A09742-AB41-4BB0-9D86-BBE7148FA6F2}" presName="vSp" presStyleCnt="0"/>
      <dgm:spPr/>
    </dgm:pt>
    <dgm:pt modelId="{C86D9248-5BEE-459B-8152-C916A5FECD68}" type="pres">
      <dgm:prSet presAssocID="{C92CF4E9-3964-48BA-942D-82D96A244761}" presName="horFlow" presStyleCnt="0"/>
      <dgm:spPr/>
    </dgm:pt>
    <dgm:pt modelId="{77838662-14AE-417F-B716-5697EE210180}" type="pres">
      <dgm:prSet presAssocID="{C92CF4E9-3964-48BA-942D-82D96A244761}" presName="bigChev" presStyleLbl="node1" presStyleIdx="3" presStyleCnt="6" custScaleX="187997"/>
      <dgm:spPr/>
    </dgm:pt>
    <dgm:pt modelId="{C5EE531F-BB67-49DC-B296-2B15AE1D4537}" type="pres">
      <dgm:prSet presAssocID="{87BA322E-0AEF-4F2C-A7B4-1A50EF15509E}" presName="parTrans" presStyleCnt="0"/>
      <dgm:spPr/>
    </dgm:pt>
    <dgm:pt modelId="{FEE2E1A0-C8D6-41B8-B8D1-9F48AD62B1E6}" type="pres">
      <dgm:prSet presAssocID="{64CD0541-E173-4D67-A037-F537EB4BFE43}" presName="node" presStyleLbl="alignAccFollowNode1" presStyleIdx="6" presStyleCnt="12" custScaleX="187997">
        <dgm:presLayoutVars>
          <dgm:bulletEnabled val="1"/>
        </dgm:presLayoutVars>
      </dgm:prSet>
      <dgm:spPr/>
    </dgm:pt>
    <dgm:pt modelId="{D478A564-DFE7-4114-BDCA-15853C078F38}" type="pres">
      <dgm:prSet presAssocID="{E20D5D76-32BC-4E14-9B3D-0C0A262259E0}" presName="sibTrans" presStyleCnt="0"/>
      <dgm:spPr/>
    </dgm:pt>
    <dgm:pt modelId="{A19A2ADD-36ED-493D-8AC7-145E8807996D}" type="pres">
      <dgm:prSet presAssocID="{28F6BDF0-422A-4B63-8A2D-CE64ACA1D777}" presName="node" presStyleLbl="alignAccFollowNode1" presStyleIdx="7" presStyleCnt="12" custScaleX="187997">
        <dgm:presLayoutVars>
          <dgm:bulletEnabled val="1"/>
        </dgm:presLayoutVars>
      </dgm:prSet>
      <dgm:spPr/>
    </dgm:pt>
    <dgm:pt modelId="{7E8C0F8C-FDCB-45EC-88E2-83D233703D7E}" type="pres">
      <dgm:prSet presAssocID="{C92CF4E9-3964-48BA-942D-82D96A244761}" presName="vSp" presStyleCnt="0"/>
      <dgm:spPr/>
    </dgm:pt>
    <dgm:pt modelId="{1A0C8E50-0AA0-4831-A557-21E7696A7621}" type="pres">
      <dgm:prSet presAssocID="{5E3C9012-5A71-42DD-8442-D8DAB9208AAE}" presName="horFlow" presStyleCnt="0"/>
      <dgm:spPr/>
    </dgm:pt>
    <dgm:pt modelId="{C248B490-8058-4677-92A1-751DEA060030}" type="pres">
      <dgm:prSet presAssocID="{5E3C9012-5A71-42DD-8442-D8DAB9208AAE}" presName="bigChev" presStyleLbl="node1" presStyleIdx="4" presStyleCnt="6" custScaleX="187997"/>
      <dgm:spPr/>
    </dgm:pt>
    <dgm:pt modelId="{F28134BD-F097-4AEF-9C8F-6BF3F83B0105}" type="pres">
      <dgm:prSet presAssocID="{E420FCD8-F67B-4E63-90D8-803FF4C7B566}" presName="parTrans" presStyleCnt="0"/>
      <dgm:spPr/>
    </dgm:pt>
    <dgm:pt modelId="{194628FE-92CE-4019-9FDE-E56CF68668CA}" type="pres">
      <dgm:prSet presAssocID="{77E9569E-FABD-4293-A5B3-09B3BEC0E753}" presName="node" presStyleLbl="alignAccFollowNode1" presStyleIdx="8" presStyleCnt="12" custScaleX="187997">
        <dgm:presLayoutVars>
          <dgm:bulletEnabled val="1"/>
        </dgm:presLayoutVars>
      </dgm:prSet>
      <dgm:spPr/>
    </dgm:pt>
    <dgm:pt modelId="{FB8F8731-DCF9-4C1D-9F4F-A06EFA32D7DB}" type="pres">
      <dgm:prSet presAssocID="{F5457CE6-B72B-4A4C-A727-B50942763C6E}" presName="sibTrans" presStyleCnt="0"/>
      <dgm:spPr/>
    </dgm:pt>
    <dgm:pt modelId="{B087FE38-967B-42EE-BDF0-3BDAE740AB44}" type="pres">
      <dgm:prSet presAssocID="{C8564471-7306-4E7E-AF0E-34FEBA224F8B}" presName="node" presStyleLbl="alignAccFollowNode1" presStyleIdx="9" presStyleCnt="12" custScaleX="187997">
        <dgm:presLayoutVars>
          <dgm:bulletEnabled val="1"/>
        </dgm:presLayoutVars>
      </dgm:prSet>
      <dgm:spPr/>
    </dgm:pt>
    <dgm:pt modelId="{355A7092-5F2D-4293-83FB-0ACCE4EE8516}" type="pres">
      <dgm:prSet presAssocID="{5E3C9012-5A71-42DD-8442-D8DAB9208AAE}" presName="vSp" presStyleCnt="0"/>
      <dgm:spPr/>
    </dgm:pt>
    <dgm:pt modelId="{F582C6EC-4DBD-4DEE-AD08-53E6BA7D630E}" type="pres">
      <dgm:prSet presAssocID="{09A111A3-7DBD-46AC-AF42-726EF0CAAAE0}" presName="horFlow" presStyleCnt="0"/>
      <dgm:spPr/>
    </dgm:pt>
    <dgm:pt modelId="{23AE2EEB-DE2F-4586-9DC6-6D45515E7465}" type="pres">
      <dgm:prSet presAssocID="{09A111A3-7DBD-46AC-AF42-726EF0CAAAE0}" presName="bigChev" presStyleLbl="node1" presStyleIdx="5" presStyleCnt="6" custScaleX="187997"/>
      <dgm:spPr/>
    </dgm:pt>
    <dgm:pt modelId="{91FF8263-5797-4726-A4FB-A08E5D222B74}" type="pres">
      <dgm:prSet presAssocID="{CE933DD5-620E-40CD-8125-07C4FB360364}" presName="parTrans" presStyleCnt="0"/>
      <dgm:spPr/>
    </dgm:pt>
    <dgm:pt modelId="{AB1178F4-3E52-495A-838D-81633235B65B}" type="pres">
      <dgm:prSet presAssocID="{EF3BCB33-56E1-41C6-B050-6579CCB6299E}" presName="node" presStyleLbl="alignAccFollowNode1" presStyleIdx="10" presStyleCnt="12" custScaleX="187997">
        <dgm:presLayoutVars>
          <dgm:bulletEnabled val="1"/>
        </dgm:presLayoutVars>
      </dgm:prSet>
      <dgm:spPr/>
    </dgm:pt>
    <dgm:pt modelId="{97237750-FDE6-4B5F-BAD0-62331BA2932B}" type="pres">
      <dgm:prSet presAssocID="{269B7DB6-B07C-4FFB-81AE-83A53DB640D7}" presName="sibTrans" presStyleCnt="0"/>
      <dgm:spPr/>
    </dgm:pt>
    <dgm:pt modelId="{F7B0D013-A8A2-436F-9F55-893ED0D55719}" type="pres">
      <dgm:prSet presAssocID="{5AA8136D-22A1-4DE0-9EAC-D43D41A0368E}" presName="node" presStyleLbl="alignAccFollowNode1" presStyleIdx="11" presStyleCnt="12" custScaleX="187997">
        <dgm:presLayoutVars>
          <dgm:bulletEnabled val="1"/>
        </dgm:presLayoutVars>
      </dgm:prSet>
      <dgm:spPr/>
    </dgm:pt>
  </dgm:ptLst>
  <dgm:cxnLst>
    <dgm:cxn modelId="{0F85660E-1A1A-40C4-9098-C1D300F776BF}" type="presOf" srcId="{9990F04A-284C-4FFA-A905-DE1A781E585A}" destId="{1CD40A9D-CFED-4E33-96FC-591B880EBFEB}" srcOrd="0" destOrd="0" presId="urn:microsoft.com/office/officeart/2005/8/layout/lProcess3"/>
    <dgm:cxn modelId="{BADED617-4B43-4EAC-8FB8-28C6F86639D6}" type="presOf" srcId="{E1F3182B-0661-4460-8E2D-22E3407F7436}" destId="{BA3BB44C-4DFE-46B2-B2AB-A09F34245557}" srcOrd="0" destOrd="0" presId="urn:microsoft.com/office/officeart/2005/8/layout/lProcess3"/>
    <dgm:cxn modelId="{43CDF419-A659-4182-A8B0-D05EE1CC391B}" srcId="{3068334D-238A-48E5-B45D-F820E4FFBD23}" destId="{9990F04A-284C-4FFA-A905-DE1A781E585A}" srcOrd="1" destOrd="0" parTransId="{F9DB6871-09E0-4999-8380-540D362E9BD7}" sibTransId="{6FF534AA-99C2-4926-B228-C0F5AF6DA0DA}"/>
    <dgm:cxn modelId="{AE0DEC1B-6A34-42CF-B096-3FAC826FAF5B}" type="presOf" srcId="{C92CF4E9-3964-48BA-942D-82D96A244761}" destId="{77838662-14AE-417F-B716-5697EE210180}" srcOrd="0" destOrd="0" presId="urn:microsoft.com/office/officeart/2005/8/layout/lProcess3"/>
    <dgm:cxn modelId="{338D101C-2934-49AD-8E3A-E971CEAD453A}" type="presOf" srcId="{3068334D-238A-48E5-B45D-F820E4FFBD23}" destId="{178A8386-6084-4489-9FBD-2DC87B19178C}" srcOrd="0" destOrd="0" presId="urn:microsoft.com/office/officeart/2005/8/layout/lProcess3"/>
    <dgm:cxn modelId="{0FBF4F20-6D7D-4E3B-9FB7-2A72E46B8AE2}" srcId="{C92CF4E9-3964-48BA-942D-82D96A244761}" destId="{28F6BDF0-422A-4B63-8A2D-CE64ACA1D777}" srcOrd="1" destOrd="0" parTransId="{EE77AC2F-87E0-4EF8-9E9F-26A4B82B2F24}" sibTransId="{EA39735A-503E-44CD-AFEC-4662F32B280B}"/>
    <dgm:cxn modelId="{B004CD24-93A5-46CB-BC4D-4A50110898D0}" type="presOf" srcId="{64CD0541-E173-4D67-A037-F537EB4BFE43}" destId="{FEE2E1A0-C8D6-41B8-B8D1-9F48AD62B1E6}" srcOrd="0" destOrd="0" presId="urn:microsoft.com/office/officeart/2005/8/layout/lProcess3"/>
    <dgm:cxn modelId="{BA8F6026-4EFB-443B-83E4-5490D776D18C}" type="presOf" srcId="{28F6BDF0-422A-4B63-8A2D-CE64ACA1D777}" destId="{A19A2ADD-36ED-493D-8AC7-145E8807996D}" srcOrd="0" destOrd="0" presId="urn:microsoft.com/office/officeart/2005/8/layout/lProcess3"/>
    <dgm:cxn modelId="{8354A940-5973-4F3C-820E-C4086902936D}" type="presOf" srcId="{9FAAE130-BB59-4315-8456-E5E1F734BAA3}" destId="{C6A647DD-EF92-4B29-9870-1A7D95CD9308}" srcOrd="0" destOrd="0" presId="urn:microsoft.com/office/officeart/2005/8/layout/lProcess3"/>
    <dgm:cxn modelId="{A83AA262-EDC4-4C0A-9979-003C3C84CDF9}" type="presOf" srcId="{E138AA8A-F87B-4136-838A-DA91ECD23A44}" destId="{AC0BF82C-435A-4E0E-AC00-BC0CFAF3AFE9}" srcOrd="0" destOrd="0" presId="urn:microsoft.com/office/officeart/2005/8/layout/lProcess3"/>
    <dgm:cxn modelId="{7448F443-05CE-4B45-A802-64E5D14B2D12}" srcId="{3068334D-238A-48E5-B45D-F820E4FFBD23}" destId="{09A111A3-7DBD-46AC-AF42-726EF0CAAAE0}" srcOrd="5" destOrd="0" parTransId="{C834F45B-15CB-4482-AE54-CD80621BDEEA}" sibTransId="{9D52BE19-37EF-4CE9-882E-A33BECD20EEF}"/>
    <dgm:cxn modelId="{6C24BB4F-BCA9-4552-90EA-D26B2548CCA5}" srcId="{34A09742-AB41-4BB0-9D86-BBE7148FA6F2}" destId="{E1F3182B-0661-4460-8E2D-22E3407F7436}" srcOrd="0" destOrd="0" parTransId="{C7543B6E-3037-4210-AE9B-AF7B81751D37}" sibTransId="{002C254E-9820-4A0C-90E4-561ADBAFBBF4}"/>
    <dgm:cxn modelId="{59F53472-444E-4DB8-A946-11AA3B579DAD}" srcId="{C92CF4E9-3964-48BA-942D-82D96A244761}" destId="{64CD0541-E173-4D67-A037-F537EB4BFE43}" srcOrd="0" destOrd="0" parTransId="{87BA322E-0AEF-4F2C-A7B4-1A50EF15509E}" sibTransId="{E20D5D76-32BC-4E14-9B3D-0C0A262259E0}"/>
    <dgm:cxn modelId="{F7ECE181-753C-443B-A612-E6806C288F34}" srcId="{5E3C9012-5A71-42DD-8442-D8DAB9208AAE}" destId="{77E9569E-FABD-4293-A5B3-09B3BEC0E753}" srcOrd="0" destOrd="0" parTransId="{E420FCD8-F67B-4E63-90D8-803FF4C7B566}" sibTransId="{F5457CE6-B72B-4A4C-A727-B50942763C6E}"/>
    <dgm:cxn modelId="{688E578D-8292-40F4-A69C-81735745EE95}" srcId="{09A111A3-7DBD-46AC-AF42-726EF0CAAAE0}" destId="{5AA8136D-22A1-4DE0-9EAC-D43D41A0368E}" srcOrd="1" destOrd="0" parTransId="{70F3AE29-1CFB-4E21-A0D4-5D1B54CB6231}" sibTransId="{ACEC5DA3-170F-4637-A075-0CA04873698B}"/>
    <dgm:cxn modelId="{1BFE1491-A480-42BA-BA47-544093B41BA6}" type="presOf" srcId="{45DF5DDC-3215-49C6-B4F4-649763A78D90}" destId="{0DAEC931-1299-4DF9-B793-71E3BE4B56EE}" srcOrd="0" destOrd="0" presId="urn:microsoft.com/office/officeart/2005/8/layout/lProcess3"/>
    <dgm:cxn modelId="{834BC596-D287-4737-915B-EA412AE7429B}" srcId="{34A09742-AB41-4BB0-9D86-BBE7148FA6F2}" destId="{83742EBD-3BD5-48FC-82AF-D78AEC56BC51}" srcOrd="1" destOrd="0" parTransId="{2B0BBB9C-3970-414D-B295-04AB022C438D}" sibTransId="{11CB797E-5C01-433D-94E0-7002E5CA19A9}"/>
    <dgm:cxn modelId="{7F755FA2-79BF-4E83-95CC-9609111D3DD7}" srcId="{3068334D-238A-48E5-B45D-F820E4FFBD23}" destId="{34A09742-AB41-4BB0-9D86-BBE7148FA6F2}" srcOrd="2" destOrd="0" parTransId="{C02A79C7-8AC6-4A0F-90C2-5EB70B45EDCF}" sibTransId="{7D92650C-90DC-4E15-8497-9902802717C8}"/>
    <dgm:cxn modelId="{D85562A3-4AAD-45B8-ACB9-273F6905AD68}" srcId="{3068334D-238A-48E5-B45D-F820E4FFBD23}" destId="{5E3C9012-5A71-42DD-8442-D8DAB9208AAE}" srcOrd="4" destOrd="0" parTransId="{85692753-85AC-42A4-9A01-34BA892B780E}" sibTransId="{678BC3B0-118F-43BA-B435-B62DDC28C567}"/>
    <dgm:cxn modelId="{ECD0E7B1-73B7-44D4-ADDC-C87D6B38F7B3}" type="presOf" srcId="{EF3BCB33-56E1-41C6-B050-6579CCB6299E}" destId="{AB1178F4-3E52-495A-838D-81633235B65B}" srcOrd="0" destOrd="0" presId="urn:microsoft.com/office/officeart/2005/8/layout/lProcess3"/>
    <dgm:cxn modelId="{33DF43B2-9E64-48D5-80BF-DDA127DEC094}" srcId="{E138AA8A-F87B-4136-838A-DA91ECD23A44}" destId="{CEFD9C1E-98CE-4C0F-A0DA-844C9D20CA30}" srcOrd="0" destOrd="0" parTransId="{F0CC0F20-3BAA-4042-8781-CA62D0CEC2B8}" sibTransId="{E79914EC-888D-4DA8-A9C6-66E0DA3B9A21}"/>
    <dgm:cxn modelId="{D26126B5-9E0C-4D9D-A4E9-C2566BD30E80}" srcId="{09A111A3-7DBD-46AC-AF42-726EF0CAAAE0}" destId="{EF3BCB33-56E1-41C6-B050-6579CCB6299E}" srcOrd="0" destOrd="0" parTransId="{CE933DD5-620E-40CD-8125-07C4FB360364}" sibTransId="{269B7DB6-B07C-4FFB-81AE-83A53DB640D7}"/>
    <dgm:cxn modelId="{B0C34DB6-F362-4E69-A81D-F1F4641732D1}" srcId="{3068334D-238A-48E5-B45D-F820E4FFBD23}" destId="{C92CF4E9-3964-48BA-942D-82D96A244761}" srcOrd="3" destOrd="0" parTransId="{1A3C515D-68BC-457C-B52C-19CE2950B934}" sibTransId="{983AF0B9-416E-45FB-BB3B-68A7B30FC4A7}"/>
    <dgm:cxn modelId="{0497AABB-AD8A-494E-80DE-100E5EB31597}" srcId="{3068334D-238A-48E5-B45D-F820E4FFBD23}" destId="{E138AA8A-F87B-4136-838A-DA91ECD23A44}" srcOrd="0" destOrd="0" parTransId="{4B669944-EB16-48B1-BE1F-DC3A039B5873}" sibTransId="{7D99767F-563B-4A55-86B2-72B97ABC97B9}"/>
    <dgm:cxn modelId="{6BF51CC1-6CF2-4365-B4EA-11060E44592D}" type="presOf" srcId="{CECFB6B6-C45A-45E4-BB29-E4FBB77B2D6F}" destId="{8172E964-88B9-4D6A-9697-6C9F0487135B}" srcOrd="0" destOrd="0" presId="urn:microsoft.com/office/officeart/2005/8/layout/lProcess3"/>
    <dgm:cxn modelId="{AEFA26C6-EFE2-49FD-8962-2027319EA080}" srcId="{9990F04A-284C-4FFA-A905-DE1A781E585A}" destId="{CECFB6B6-C45A-45E4-BB29-E4FBB77B2D6F}" srcOrd="0" destOrd="0" parTransId="{2B78FD63-5636-4D7B-BC5C-F98D5A9E9331}" sibTransId="{BBBF0C46-5F7B-4F46-B11F-9153BD07221A}"/>
    <dgm:cxn modelId="{D5A559D2-1349-4982-8E6D-AAA4A69967E6}" type="presOf" srcId="{C8564471-7306-4E7E-AF0E-34FEBA224F8B}" destId="{B087FE38-967B-42EE-BDF0-3BDAE740AB44}" srcOrd="0" destOrd="0" presId="urn:microsoft.com/office/officeart/2005/8/layout/lProcess3"/>
    <dgm:cxn modelId="{36BE73D4-1899-4C8D-A742-BADBE87EBE94}" type="presOf" srcId="{09A111A3-7DBD-46AC-AF42-726EF0CAAAE0}" destId="{23AE2EEB-DE2F-4586-9DC6-6D45515E7465}" srcOrd="0" destOrd="0" presId="urn:microsoft.com/office/officeart/2005/8/layout/lProcess3"/>
    <dgm:cxn modelId="{BCBF0FD7-A7E3-4B53-9830-03673FCD619B}" srcId="{5E3C9012-5A71-42DD-8442-D8DAB9208AAE}" destId="{C8564471-7306-4E7E-AF0E-34FEBA224F8B}" srcOrd="1" destOrd="0" parTransId="{20D25966-4F29-4468-8ED0-C4AF68D54FC6}" sibTransId="{2A1A3EEC-D216-42B1-93C1-FA781953A21E}"/>
    <dgm:cxn modelId="{132F9CDC-84CB-4750-BADC-AFCA8837CF14}" type="presOf" srcId="{CEFD9C1E-98CE-4C0F-A0DA-844C9D20CA30}" destId="{65ED0C2D-FA3D-41A1-8FA9-9654B5F54776}" srcOrd="0" destOrd="0" presId="urn:microsoft.com/office/officeart/2005/8/layout/lProcess3"/>
    <dgm:cxn modelId="{4F0E85DF-4B77-4487-9619-59DE87810B5A}" type="presOf" srcId="{5E3C9012-5A71-42DD-8442-D8DAB9208AAE}" destId="{C248B490-8058-4677-92A1-751DEA060030}" srcOrd="0" destOrd="0" presId="urn:microsoft.com/office/officeart/2005/8/layout/lProcess3"/>
    <dgm:cxn modelId="{AFEB7EF0-AE22-4762-8BDD-BD02E7B6F8A2}" type="presOf" srcId="{83742EBD-3BD5-48FC-82AF-D78AEC56BC51}" destId="{AAD725DE-0889-428B-AE79-53E7F1E06DB0}" srcOrd="0" destOrd="0" presId="urn:microsoft.com/office/officeart/2005/8/layout/lProcess3"/>
    <dgm:cxn modelId="{636DB3F2-8802-451B-87E0-F8B3BE501375}" type="presOf" srcId="{5AA8136D-22A1-4DE0-9EAC-D43D41A0368E}" destId="{F7B0D013-A8A2-436F-9F55-893ED0D55719}" srcOrd="0" destOrd="0" presId="urn:microsoft.com/office/officeart/2005/8/layout/lProcess3"/>
    <dgm:cxn modelId="{DAA79FF3-B471-4C3B-B4FC-02B30A9D601C}" type="presOf" srcId="{34A09742-AB41-4BB0-9D86-BBE7148FA6F2}" destId="{AECCE39F-A40F-4C64-ABBB-ED5007DBFEFA}" srcOrd="0" destOrd="0" presId="urn:microsoft.com/office/officeart/2005/8/layout/lProcess3"/>
    <dgm:cxn modelId="{CADEB9F3-252D-465F-BCC6-71C11B5AC876}" srcId="{E138AA8A-F87B-4136-838A-DA91ECD23A44}" destId="{9FAAE130-BB59-4315-8456-E5E1F734BAA3}" srcOrd="1" destOrd="0" parTransId="{C4391A18-1FF9-4FD2-8F68-418DE76C15A2}" sibTransId="{BEE27057-A192-49D6-A074-846FDC1B8331}"/>
    <dgm:cxn modelId="{391662F7-3EAE-441E-A077-53D54FD7577F}" type="presOf" srcId="{77E9569E-FABD-4293-A5B3-09B3BEC0E753}" destId="{194628FE-92CE-4019-9FDE-E56CF68668CA}" srcOrd="0" destOrd="0" presId="urn:microsoft.com/office/officeart/2005/8/layout/lProcess3"/>
    <dgm:cxn modelId="{FEFDCEFB-1EEB-4467-83FD-72EE0AB305A6}" srcId="{9990F04A-284C-4FFA-A905-DE1A781E585A}" destId="{45DF5DDC-3215-49C6-B4F4-649763A78D90}" srcOrd="1" destOrd="0" parTransId="{DD37536C-9E16-4776-9AAF-BC99909B6D04}" sibTransId="{CE985D32-BD46-4372-86DC-7C4E2EF64CEC}"/>
    <dgm:cxn modelId="{6C676F1B-E459-4759-B5D0-3098A7E6BB8A}" type="presParOf" srcId="{178A8386-6084-4489-9FBD-2DC87B19178C}" destId="{2682B3D1-3FEC-4FA8-A73C-09650EC944FB}" srcOrd="0" destOrd="0" presId="urn:microsoft.com/office/officeart/2005/8/layout/lProcess3"/>
    <dgm:cxn modelId="{5BE5B21F-810A-4B19-9F2D-91B7709A86E7}" type="presParOf" srcId="{2682B3D1-3FEC-4FA8-A73C-09650EC944FB}" destId="{AC0BF82C-435A-4E0E-AC00-BC0CFAF3AFE9}" srcOrd="0" destOrd="0" presId="urn:microsoft.com/office/officeart/2005/8/layout/lProcess3"/>
    <dgm:cxn modelId="{2D5D8F9F-F192-4DF5-BDC4-FCC33A8C72E8}" type="presParOf" srcId="{2682B3D1-3FEC-4FA8-A73C-09650EC944FB}" destId="{520625C1-4AA4-4BCA-A05E-12EE992E8F31}" srcOrd="1" destOrd="0" presId="urn:microsoft.com/office/officeart/2005/8/layout/lProcess3"/>
    <dgm:cxn modelId="{DF49D34D-19FD-41F3-8C56-BAD22153E199}" type="presParOf" srcId="{2682B3D1-3FEC-4FA8-A73C-09650EC944FB}" destId="{65ED0C2D-FA3D-41A1-8FA9-9654B5F54776}" srcOrd="2" destOrd="0" presId="urn:microsoft.com/office/officeart/2005/8/layout/lProcess3"/>
    <dgm:cxn modelId="{2CC29ED3-1D03-4A6C-941F-486C238BD343}" type="presParOf" srcId="{2682B3D1-3FEC-4FA8-A73C-09650EC944FB}" destId="{598E0A53-8548-41BF-970D-B11B3DA9BC94}" srcOrd="3" destOrd="0" presId="urn:microsoft.com/office/officeart/2005/8/layout/lProcess3"/>
    <dgm:cxn modelId="{FA2BCFC4-67C8-452C-A534-DC709522E005}" type="presParOf" srcId="{2682B3D1-3FEC-4FA8-A73C-09650EC944FB}" destId="{C6A647DD-EF92-4B29-9870-1A7D95CD9308}" srcOrd="4" destOrd="0" presId="urn:microsoft.com/office/officeart/2005/8/layout/lProcess3"/>
    <dgm:cxn modelId="{559B5510-867E-4C74-BA8C-A9F1BD2A77E8}" type="presParOf" srcId="{178A8386-6084-4489-9FBD-2DC87B19178C}" destId="{0F40C015-011C-4930-9675-2D228AF189B1}" srcOrd="1" destOrd="0" presId="urn:microsoft.com/office/officeart/2005/8/layout/lProcess3"/>
    <dgm:cxn modelId="{F5099C1A-D8B3-4F97-8E5C-9F46AD8A7A97}" type="presParOf" srcId="{178A8386-6084-4489-9FBD-2DC87B19178C}" destId="{F0221680-C1CE-4AB2-B7E5-F8D3A579A68C}" srcOrd="2" destOrd="0" presId="urn:microsoft.com/office/officeart/2005/8/layout/lProcess3"/>
    <dgm:cxn modelId="{197F8B1E-0B4A-414A-BE63-D122CB88F583}" type="presParOf" srcId="{F0221680-C1CE-4AB2-B7E5-F8D3A579A68C}" destId="{1CD40A9D-CFED-4E33-96FC-591B880EBFEB}" srcOrd="0" destOrd="0" presId="urn:microsoft.com/office/officeart/2005/8/layout/lProcess3"/>
    <dgm:cxn modelId="{8102688C-C31A-4173-B246-38BC82A79D49}" type="presParOf" srcId="{F0221680-C1CE-4AB2-B7E5-F8D3A579A68C}" destId="{92AC2D11-5F98-4F12-9A6E-223D03BDF2B8}" srcOrd="1" destOrd="0" presId="urn:microsoft.com/office/officeart/2005/8/layout/lProcess3"/>
    <dgm:cxn modelId="{9B2ACB41-6E1C-4E65-98A7-E08AAEED8EAB}" type="presParOf" srcId="{F0221680-C1CE-4AB2-B7E5-F8D3A579A68C}" destId="{8172E964-88B9-4D6A-9697-6C9F0487135B}" srcOrd="2" destOrd="0" presId="urn:microsoft.com/office/officeart/2005/8/layout/lProcess3"/>
    <dgm:cxn modelId="{19CD4A75-8DB0-4B45-B494-A1B8B31EB45F}" type="presParOf" srcId="{F0221680-C1CE-4AB2-B7E5-F8D3A579A68C}" destId="{871E3668-DC24-4468-9B64-3AB5B2A5A006}" srcOrd="3" destOrd="0" presId="urn:microsoft.com/office/officeart/2005/8/layout/lProcess3"/>
    <dgm:cxn modelId="{1D196CDF-85DA-4216-BC81-7A4D5590C178}" type="presParOf" srcId="{F0221680-C1CE-4AB2-B7E5-F8D3A579A68C}" destId="{0DAEC931-1299-4DF9-B793-71E3BE4B56EE}" srcOrd="4" destOrd="0" presId="urn:microsoft.com/office/officeart/2005/8/layout/lProcess3"/>
    <dgm:cxn modelId="{94ECBBAD-4FF8-45AC-A43D-4256080E5E71}" type="presParOf" srcId="{178A8386-6084-4489-9FBD-2DC87B19178C}" destId="{1AE655FA-973B-40B3-9A9D-7DF8F37DAFC1}" srcOrd="3" destOrd="0" presId="urn:microsoft.com/office/officeart/2005/8/layout/lProcess3"/>
    <dgm:cxn modelId="{6A8253E5-A130-4775-AAE0-1613473C8088}" type="presParOf" srcId="{178A8386-6084-4489-9FBD-2DC87B19178C}" destId="{36DF2010-E855-4FAD-BB59-FDFF3821D2DF}" srcOrd="4" destOrd="0" presId="urn:microsoft.com/office/officeart/2005/8/layout/lProcess3"/>
    <dgm:cxn modelId="{67E08B52-01D6-40D9-93D4-594FDCAB5BCD}" type="presParOf" srcId="{36DF2010-E855-4FAD-BB59-FDFF3821D2DF}" destId="{AECCE39F-A40F-4C64-ABBB-ED5007DBFEFA}" srcOrd="0" destOrd="0" presId="urn:microsoft.com/office/officeart/2005/8/layout/lProcess3"/>
    <dgm:cxn modelId="{5108280A-1014-4D43-AD0D-E9AFDBDB0525}" type="presParOf" srcId="{36DF2010-E855-4FAD-BB59-FDFF3821D2DF}" destId="{DEEDBF7B-F5C2-4807-8DD7-EBCBD5210AA5}" srcOrd="1" destOrd="0" presId="urn:microsoft.com/office/officeart/2005/8/layout/lProcess3"/>
    <dgm:cxn modelId="{1C4D30BF-BFCF-41F2-A9D5-05062E00CC69}" type="presParOf" srcId="{36DF2010-E855-4FAD-BB59-FDFF3821D2DF}" destId="{BA3BB44C-4DFE-46B2-B2AB-A09F34245557}" srcOrd="2" destOrd="0" presId="urn:microsoft.com/office/officeart/2005/8/layout/lProcess3"/>
    <dgm:cxn modelId="{C3556D42-FC8E-41B2-956A-D199C51052BE}" type="presParOf" srcId="{36DF2010-E855-4FAD-BB59-FDFF3821D2DF}" destId="{2D460FEC-DEE9-4EEB-A739-F1BE6830F5A3}" srcOrd="3" destOrd="0" presId="urn:microsoft.com/office/officeart/2005/8/layout/lProcess3"/>
    <dgm:cxn modelId="{23FD68A4-F31A-4B94-8509-4760EF101A05}" type="presParOf" srcId="{36DF2010-E855-4FAD-BB59-FDFF3821D2DF}" destId="{AAD725DE-0889-428B-AE79-53E7F1E06DB0}" srcOrd="4" destOrd="0" presId="urn:microsoft.com/office/officeart/2005/8/layout/lProcess3"/>
    <dgm:cxn modelId="{82262DE2-9AED-485D-9F1E-EC5D4F26E2C8}" type="presParOf" srcId="{178A8386-6084-4489-9FBD-2DC87B19178C}" destId="{52AA2210-018C-4DF1-95C8-2FBC82254E64}" srcOrd="5" destOrd="0" presId="urn:microsoft.com/office/officeart/2005/8/layout/lProcess3"/>
    <dgm:cxn modelId="{272C03DD-D32B-4C3B-9D69-CFEA23D3C4F4}" type="presParOf" srcId="{178A8386-6084-4489-9FBD-2DC87B19178C}" destId="{C86D9248-5BEE-459B-8152-C916A5FECD68}" srcOrd="6" destOrd="0" presId="urn:microsoft.com/office/officeart/2005/8/layout/lProcess3"/>
    <dgm:cxn modelId="{E81AE257-C6B8-4A58-91FB-54565E331754}" type="presParOf" srcId="{C86D9248-5BEE-459B-8152-C916A5FECD68}" destId="{77838662-14AE-417F-B716-5697EE210180}" srcOrd="0" destOrd="0" presId="urn:microsoft.com/office/officeart/2005/8/layout/lProcess3"/>
    <dgm:cxn modelId="{FAC12E51-B5B3-4D62-B120-8C57D199EE25}" type="presParOf" srcId="{C86D9248-5BEE-459B-8152-C916A5FECD68}" destId="{C5EE531F-BB67-49DC-B296-2B15AE1D4537}" srcOrd="1" destOrd="0" presId="urn:microsoft.com/office/officeart/2005/8/layout/lProcess3"/>
    <dgm:cxn modelId="{456D8EFC-954E-42CE-A58B-93ABF5B4CD30}" type="presParOf" srcId="{C86D9248-5BEE-459B-8152-C916A5FECD68}" destId="{FEE2E1A0-C8D6-41B8-B8D1-9F48AD62B1E6}" srcOrd="2" destOrd="0" presId="urn:microsoft.com/office/officeart/2005/8/layout/lProcess3"/>
    <dgm:cxn modelId="{F0293539-829E-4D94-9D57-ECCFBD595FEC}" type="presParOf" srcId="{C86D9248-5BEE-459B-8152-C916A5FECD68}" destId="{D478A564-DFE7-4114-BDCA-15853C078F38}" srcOrd="3" destOrd="0" presId="urn:microsoft.com/office/officeart/2005/8/layout/lProcess3"/>
    <dgm:cxn modelId="{DC2FB6AA-6582-46B1-9883-B849F0322AF0}" type="presParOf" srcId="{C86D9248-5BEE-459B-8152-C916A5FECD68}" destId="{A19A2ADD-36ED-493D-8AC7-145E8807996D}" srcOrd="4" destOrd="0" presId="urn:microsoft.com/office/officeart/2005/8/layout/lProcess3"/>
    <dgm:cxn modelId="{16799C77-7F02-4CBC-A385-5C0A82FCD275}" type="presParOf" srcId="{178A8386-6084-4489-9FBD-2DC87B19178C}" destId="{7E8C0F8C-FDCB-45EC-88E2-83D233703D7E}" srcOrd="7" destOrd="0" presId="urn:microsoft.com/office/officeart/2005/8/layout/lProcess3"/>
    <dgm:cxn modelId="{F977D2C9-376C-4736-AFCD-A1DA7917A36C}" type="presParOf" srcId="{178A8386-6084-4489-9FBD-2DC87B19178C}" destId="{1A0C8E50-0AA0-4831-A557-21E7696A7621}" srcOrd="8" destOrd="0" presId="urn:microsoft.com/office/officeart/2005/8/layout/lProcess3"/>
    <dgm:cxn modelId="{358DCCF5-47A8-4CAD-A0D1-1FA4169ACAF9}" type="presParOf" srcId="{1A0C8E50-0AA0-4831-A557-21E7696A7621}" destId="{C248B490-8058-4677-92A1-751DEA060030}" srcOrd="0" destOrd="0" presId="urn:microsoft.com/office/officeart/2005/8/layout/lProcess3"/>
    <dgm:cxn modelId="{8E88D242-F781-47D0-8AD8-5F5DB3FCAFF6}" type="presParOf" srcId="{1A0C8E50-0AA0-4831-A557-21E7696A7621}" destId="{F28134BD-F097-4AEF-9C8F-6BF3F83B0105}" srcOrd="1" destOrd="0" presId="urn:microsoft.com/office/officeart/2005/8/layout/lProcess3"/>
    <dgm:cxn modelId="{63CD0E84-721F-427F-90FB-E1351237C5CD}" type="presParOf" srcId="{1A0C8E50-0AA0-4831-A557-21E7696A7621}" destId="{194628FE-92CE-4019-9FDE-E56CF68668CA}" srcOrd="2" destOrd="0" presId="urn:microsoft.com/office/officeart/2005/8/layout/lProcess3"/>
    <dgm:cxn modelId="{390F2BE9-BE1F-4365-BB1C-9BF5349D4DC1}" type="presParOf" srcId="{1A0C8E50-0AA0-4831-A557-21E7696A7621}" destId="{FB8F8731-DCF9-4C1D-9F4F-A06EFA32D7DB}" srcOrd="3" destOrd="0" presId="urn:microsoft.com/office/officeart/2005/8/layout/lProcess3"/>
    <dgm:cxn modelId="{4BC7977E-5F6F-45C8-8189-29932F38CB38}" type="presParOf" srcId="{1A0C8E50-0AA0-4831-A557-21E7696A7621}" destId="{B087FE38-967B-42EE-BDF0-3BDAE740AB44}" srcOrd="4" destOrd="0" presId="urn:microsoft.com/office/officeart/2005/8/layout/lProcess3"/>
    <dgm:cxn modelId="{588884C7-CD15-44B1-8474-990A912A24C3}" type="presParOf" srcId="{178A8386-6084-4489-9FBD-2DC87B19178C}" destId="{355A7092-5F2D-4293-83FB-0ACCE4EE8516}" srcOrd="9" destOrd="0" presId="urn:microsoft.com/office/officeart/2005/8/layout/lProcess3"/>
    <dgm:cxn modelId="{A63B18CE-37FF-4497-BD6F-5E4D5D26CAD9}" type="presParOf" srcId="{178A8386-6084-4489-9FBD-2DC87B19178C}" destId="{F582C6EC-4DBD-4DEE-AD08-53E6BA7D630E}" srcOrd="10" destOrd="0" presId="urn:microsoft.com/office/officeart/2005/8/layout/lProcess3"/>
    <dgm:cxn modelId="{D5D4EAC4-034E-474A-A927-07B93A843DE9}" type="presParOf" srcId="{F582C6EC-4DBD-4DEE-AD08-53E6BA7D630E}" destId="{23AE2EEB-DE2F-4586-9DC6-6D45515E7465}" srcOrd="0" destOrd="0" presId="urn:microsoft.com/office/officeart/2005/8/layout/lProcess3"/>
    <dgm:cxn modelId="{3897CFDA-7925-48B3-AAEF-B7BE865F1CBC}" type="presParOf" srcId="{F582C6EC-4DBD-4DEE-AD08-53E6BA7D630E}" destId="{91FF8263-5797-4726-A4FB-A08E5D222B74}" srcOrd="1" destOrd="0" presId="urn:microsoft.com/office/officeart/2005/8/layout/lProcess3"/>
    <dgm:cxn modelId="{9D46F8B8-4D6F-4B99-B949-7FCA0E4A20AC}" type="presParOf" srcId="{F582C6EC-4DBD-4DEE-AD08-53E6BA7D630E}" destId="{AB1178F4-3E52-495A-838D-81633235B65B}" srcOrd="2" destOrd="0" presId="urn:microsoft.com/office/officeart/2005/8/layout/lProcess3"/>
    <dgm:cxn modelId="{766B958F-3545-4A88-BE4E-BC3C70F836E6}" type="presParOf" srcId="{F582C6EC-4DBD-4DEE-AD08-53E6BA7D630E}" destId="{97237750-FDE6-4B5F-BAD0-62331BA2932B}" srcOrd="3" destOrd="0" presId="urn:microsoft.com/office/officeart/2005/8/layout/lProcess3"/>
    <dgm:cxn modelId="{C3963644-0457-4C2F-AF9B-A92774313CAB}" type="presParOf" srcId="{F582C6EC-4DBD-4DEE-AD08-53E6BA7D630E}" destId="{F7B0D013-A8A2-436F-9F55-893ED0D55719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875552-D822-4790-AB82-627E6F2816BC}" type="doc">
      <dgm:prSet loTypeId="urn:microsoft.com/office/officeart/2005/8/layout/l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4A7402-7280-4A32-A154-F9E573EF7F20}">
      <dgm:prSet phldrT="[Text]"/>
      <dgm:spPr/>
      <dgm:t>
        <a:bodyPr/>
        <a:lstStyle/>
        <a:p>
          <a:r>
            <a:rPr lang="en-US" b="1" dirty="0"/>
            <a:t>Post-truth:</a:t>
          </a:r>
          <a:endParaRPr lang="en-US" dirty="0"/>
        </a:p>
      </dgm:t>
    </dgm:pt>
    <dgm:pt modelId="{4631B9DF-0845-4E42-9BC3-95A4CD700A23}" type="parTrans" cxnId="{679936B4-56CD-4593-9F64-F4D0D8185A7E}">
      <dgm:prSet/>
      <dgm:spPr/>
      <dgm:t>
        <a:bodyPr/>
        <a:lstStyle/>
        <a:p>
          <a:endParaRPr lang="en-US"/>
        </a:p>
      </dgm:t>
    </dgm:pt>
    <dgm:pt modelId="{BA273638-DD84-4C43-9C2D-6019782FDD3D}" type="sibTrans" cxnId="{679936B4-56CD-4593-9F64-F4D0D8185A7E}">
      <dgm:prSet/>
      <dgm:spPr/>
      <dgm:t>
        <a:bodyPr/>
        <a:lstStyle/>
        <a:p>
          <a:endParaRPr lang="en-US"/>
        </a:p>
      </dgm:t>
    </dgm:pt>
    <dgm:pt modelId="{0DD74E71-7727-4BEE-A9F7-3824066D01D3}">
      <dgm:prSet/>
      <dgm:spPr/>
      <dgm:t>
        <a:bodyPr/>
        <a:lstStyle/>
        <a:p>
          <a:r>
            <a:rPr lang="en-US" b="1" dirty="0"/>
            <a:t>Propaganda:</a:t>
          </a:r>
          <a:endParaRPr lang="en-US" dirty="0"/>
        </a:p>
      </dgm:t>
    </dgm:pt>
    <dgm:pt modelId="{AB0830F1-E1B4-4CDA-8849-2290D8DF3C70}" type="parTrans" cxnId="{26C4A389-C1E6-488F-8A63-F29FB9376EAE}">
      <dgm:prSet/>
      <dgm:spPr/>
      <dgm:t>
        <a:bodyPr/>
        <a:lstStyle/>
        <a:p>
          <a:endParaRPr lang="en-US"/>
        </a:p>
      </dgm:t>
    </dgm:pt>
    <dgm:pt modelId="{84C13B62-9B9E-4FC4-BD6D-FA102F3C6FBF}" type="sibTrans" cxnId="{26C4A389-C1E6-488F-8A63-F29FB9376EAE}">
      <dgm:prSet/>
      <dgm:spPr/>
      <dgm:t>
        <a:bodyPr/>
        <a:lstStyle/>
        <a:p>
          <a:endParaRPr lang="en-US"/>
        </a:p>
      </dgm:t>
    </dgm:pt>
    <dgm:pt modelId="{26E92F13-FE27-4D7A-BCF3-ADDCE96A9528}">
      <dgm:prSet/>
      <dgm:spPr/>
      <dgm:t>
        <a:bodyPr/>
        <a:lstStyle/>
        <a:p>
          <a:r>
            <a:rPr lang="en-US" b="1" dirty="0" err="1"/>
            <a:t>Rumour</a:t>
          </a:r>
          <a:r>
            <a:rPr lang="en-US" b="1" dirty="0"/>
            <a:t>:</a:t>
          </a:r>
          <a:endParaRPr lang="en-US" dirty="0"/>
        </a:p>
      </dgm:t>
    </dgm:pt>
    <dgm:pt modelId="{00799ACC-59FD-47CD-AE79-0E1ADD9A535D}" type="parTrans" cxnId="{CD7E8842-AFDB-4A59-BC76-3836D4E22A95}">
      <dgm:prSet/>
      <dgm:spPr/>
      <dgm:t>
        <a:bodyPr/>
        <a:lstStyle/>
        <a:p>
          <a:endParaRPr lang="en-US"/>
        </a:p>
      </dgm:t>
    </dgm:pt>
    <dgm:pt modelId="{64B0A742-ECF1-40B3-AD42-D2C077014036}" type="sibTrans" cxnId="{CD7E8842-AFDB-4A59-BC76-3836D4E22A95}">
      <dgm:prSet/>
      <dgm:spPr/>
      <dgm:t>
        <a:bodyPr/>
        <a:lstStyle/>
        <a:p>
          <a:endParaRPr lang="en-US"/>
        </a:p>
      </dgm:t>
    </dgm:pt>
    <dgm:pt modelId="{781B6341-88FD-473D-9C33-2A60517179DE}">
      <dgm:prSet/>
      <dgm:spPr/>
      <dgm:t>
        <a:bodyPr/>
        <a:lstStyle/>
        <a:p>
          <a:r>
            <a:rPr lang="en-US" b="1" dirty="0"/>
            <a:t>Satire:</a:t>
          </a:r>
          <a:endParaRPr lang="en-US" dirty="0"/>
        </a:p>
      </dgm:t>
    </dgm:pt>
    <dgm:pt modelId="{064C546D-4A4C-4461-BD41-CC84542DE007}" type="parTrans" cxnId="{AE8B8816-30FE-40E0-834E-9398D8ADC48E}">
      <dgm:prSet/>
      <dgm:spPr/>
      <dgm:t>
        <a:bodyPr/>
        <a:lstStyle/>
        <a:p>
          <a:endParaRPr lang="en-US"/>
        </a:p>
      </dgm:t>
    </dgm:pt>
    <dgm:pt modelId="{86AF8662-DF24-4388-9DA1-C1766A578798}" type="sibTrans" cxnId="{AE8B8816-30FE-40E0-834E-9398D8ADC48E}">
      <dgm:prSet/>
      <dgm:spPr/>
      <dgm:t>
        <a:bodyPr/>
        <a:lstStyle/>
        <a:p>
          <a:endParaRPr lang="en-US"/>
        </a:p>
      </dgm:t>
    </dgm:pt>
    <dgm:pt modelId="{1E8FC491-05F9-4661-ACD7-974A58F4B3FC}">
      <dgm:prSet/>
      <dgm:spPr/>
      <dgm:t>
        <a:bodyPr/>
        <a:lstStyle/>
        <a:p>
          <a:r>
            <a:rPr lang="en-US" b="1" dirty="0"/>
            <a:t>Yellow journalism:</a:t>
          </a:r>
          <a:endParaRPr lang="en-US" dirty="0"/>
        </a:p>
      </dgm:t>
    </dgm:pt>
    <dgm:pt modelId="{A37AE73C-D144-40E9-B0DE-32EAE8D63A9B}" type="parTrans" cxnId="{6D380BF5-2344-481D-9BFB-610831116ABC}">
      <dgm:prSet/>
      <dgm:spPr/>
      <dgm:t>
        <a:bodyPr/>
        <a:lstStyle/>
        <a:p>
          <a:endParaRPr lang="en-US"/>
        </a:p>
      </dgm:t>
    </dgm:pt>
    <dgm:pt modelId="{0038E6FA-3D1F-4A27-A6BA-6B657883F1DC}" type="sibTrans" cxnId="{6D380BF5-2344-481D-9BFB-610831116ABC}">
      <dgm:prSet/>
      <dgm:spPr/>
      <dgm:t>
        <a:bodyPr/>
        <a:lstStyle/>
        <a:p>
          <a:endParaRPr lang="en-US"/>
        </a:p>
      </dgm:t>
    </dgm:pt>
    <dgm:pt modelId="{71DF3F78-3F2A-4BA5-B116-787F23B17F37}">
      <dgm:prSet phldrT="[Text]"/>
      <dgm:spPr/>
      <dgm:t>
        <a:bodyPr/>
        <a:lstStyle/>
        <a:p>
          <a:r>
            <a:rPr lang="en-US" dirty="0"/>
            <a:t>An adjective ‘relating to circumstances in which objective facts are less influential in shaping public opinion</a:t>
          </a:r>
        </a:p>
      </dgm:t>
    </dgm:pt>
    <dgm:pt modelId="{7DFE3D7E-579E-4F16-9D04-12E3CC2C2FFD}" type="parTrans" cxnId="{771C1C3E-C3A1-45BE-81CD-7CCA9D698961}">
      <dgm:prSet/>
      <dgm:spPr/>
      <dgm:t>
        <a:bodyPr/>
        <a:lstStyle/>
        <a:p>
          <a:endParaRPr lang="en-US"/>
        </a:p>
      </dgm:t>
    </dgm:pt>
    <dgm:pt modelId="{28C5D0C4-81D1-4698-AB7E-3BA1FF47D6A8}" type="sibTrans" cxnId="{771C1C3E-C3A1-45BE-81CD-7CCA9D698961}">
      <dgm:prSet/>
      <dgm:spPr/>
      <dgm:t>
        <a:bodyPr/>
        <a:lstStyle/>
        <a:p>
          <a:endParaRPr lang="en-US"/>
        </a:p>
      </dgm:t>
    </dgm:pt>
    <dgm:pt modelId="{ED05DEE6-4E2C-43C5-AF7B-522E62A73E32}">
      <dgm:prSet phldrT="[Text]"/>
      <dgm:spPr/>
      <dgm:t>
        <a:bodyPr/>
        <a:lstStyle/>
        <a:p>
          <a:r>
            <a:rPr lang="en-US" dirty="0"/>
            <a:t>than appeals to emotion and personal belief’.</a:t>
          </a:r>
        </a:p>
      </dgm:t>
    </dgm:pt>
    <dgm:pt modelId="{9B91C088-0893-414F-A08B-8DA45BC27804}" type="parTrans" cxnId="{6CB4BD75-5E9E-4523-8EE3-31E8D2908640}">
      <dgm:prSet/>
      <dgm:spPr/>
      <dgm:t>
        <a:bodyPr/>
        <a:lstStyle/>
        <a:p>
          <a:endParaRPr lang="en-US"/>
        </a:p>
      </dgm:t>
    </dgm:pt>
    <dgm:pt modelId="{C04279E8-CB14-42E8-A911-B4E39AE4538E}" type="sibTrans" cxnId="{6CB4BD75-5E9E-4523-8EE3-31E8D2908640}">
      <dgm:prSet/>
      <dgm:spPr/>
      <dgm:t>
        <a:bodyPr/>
        <a:lstStyle/>
        <a:p>
          <a:endParaRPr lang="en-US"/>
        </a:p>
      </dgm:t>
    </dgm:pt>
    <dgm:pt modelId="{2546E074-6B74-450B-84B4-B6876157DD24}">
      <dgm:prSet/>
      <dgm:spPr/>
      <dgm:t>
        <a:bodyPr/>
        <a:lstStyle/>
        <a:p>
          <a:r>
            <a:rPr lang="en-US" dirty="0"/>
            <a:t>Information, ideas, opinions, or images, often only giving one part of an argument, </a:t>
          </a:r>
        </a:p>
      </dgm:t>
    </dgm:pt>
    <dgm:pt modelId="{BBC50BE5-A3A9-442C-8DEF-7EE59A501665}" type="parTrans" cxnId="{A95F870E-4265-4AA0-A6D6-BEA07C7E458A}">
      <dgm:prSet/>
      <dgm:spPr/>
      <dgm:t>
        <a:bodyPr/>
        <a:lstStyle/>
        <a:p>
          <a:endParaRPr lang="en-US"/>
        </a:p>
      </dgm:t>
    </dgm:pt>
    <dgm:pt modelId="{8672F1A7-6A1E-4F1D-B45B-2155EF3FF324}" type="sibTrans" cxnId="{A95F870E-4265-4AA0-A6D6-BEA07C7E458A}">
      <dgm:prSet/>
      <dgm:spPr/>
      <dgm:t>
        <a:bodyPr/>
        <a:lstStyle/>
        <a:p>
          <a:endParaRPr lang="en-US"/>
        </a:p>
      </dgm:t>
    </dgm:pt>
    <dgm:pt modelId="{7FD46ECA-C959-4358-B048-8881E2E5CE51}">
      <dgm:prSet/>
      <dgm:spPr/>
      <dgm:t>
        <a:bodyPr/>
        <a:lstStyle/>
        <a:p>
          <a:r>
            <a:rPr lang="en-US" dirty="0"/>
            <a:t>spread with the intention of influencing people’s opinions.</a:t>
          </a:r>
        </a:p>
      </dgm:t>
    </dgm:pt>
    <dgm:pt modelId="{E561A0E5-A5B1-41B2-9F8F-DD495D63633D}" type="parTrans" cxnId="{63F43763-4B8A-4F63-BAFF-E1ADF853D911}">
      <dgm:prSet/>
      <dgm:spPr/>
      <dgm:t>
        <a:bodyPr/>
        <a:lstStyle/>
        <a:p>
          <a:endParaRPr lang="en-US"/>
        </a:p>
      </dgm:t>
    </dgm:pt>
    <dgm:pt modelId="{5DE6EC1F-D723-42F2-BF75-42F906082B50}" type="sibTrans" cxnId="{63F43763-4B8A-4F63-BAFF-E1ADF853D911}">
      <dgm:prSet/>
      <dgm:spPr/>
      <dgm:t>
        <a:bodyPr/>
        <a:lstStyle/>
        <a:p>
          <a:endParaRPr lang="en-US"/>
        </a:p>
      </dgm:t>
    </dgm:pt>
    <dgm:pt modelId="{D58D3D53-1A58-420B-A7F0-3F076DD0BFCC}">
      <dgm:prSet/>
      <dgm:spPr/>
      <dgm:t>
        <a:bodyPr/>
        <a:lstStyle/>
        <a:p>
          <a:r>
            <a:rPr lang="en-US" dirty="0"/>
            <a:t>An unofficial interesting story or piece of news that might be true or invented, </a:t>
          </a:r>
        </a:p>
      </dgm:t>
    </dgm:pt>
    <dgm:pt modelId="{B1C93CB4-FEE1-4806-A8E5-0E07E375AA4B}" type="parTrans" cxnId="{32D866CF-B8C2-4F5C-BE88-7B4C12D01CD4}">
      <dgm:prSet/>
      <dgm:spPr/>
      <dgm:t>
        <a:bodyPr/>
        <a:lstStyle/>
        <a:p>
          <a:endParaRPr lang="en-US"/>
        </a:p>
      </dgm:t>
    </dgm:pt>
    <dgm:pt modelId="{9457292F-1D76-4748-977E-CCA0367D87DB}" type="sibTrans" cxnId="{32D866CF-B8C2-4F5C-BE88-7B4C12D01CD4}">
      <dgm:prSet/>
      <dgm:spPr/>
      <dgm:t>
        <a:bodyPr/>
        <a:lstStyle/>
        <a:p>
          <a:endParaRPr lang="en-US"/>
        </a:p>
      </dgm:t>
    </dgm:pt>
    <dgm:pt modelId="{947989BF-EE81-484C-A6F2-D466AA7FA34D}">
      <dgm:prSet/>
      <dgm:spPr/>
      <dgm:t>
        <a:bodyPr/>
        <a:lstStyle/>
        <a:p>
          <a:r>
            <a:rPr lang="en-US" dirty="0"/>
            <a:t>and quickly spreads from person to person.</a:t>
          </a:r>
        </a:p>
      </dgm:t>
    </dgm:pt>
    <dgm:pt modelId="{85AD3FC0-BACD-42C0-A312-9309974050ED}" type="parTrans" cxnId="{3335C725-EC09-47B7-A3AF-6B6A1736DBEB}">
      <dgm:prSet/>
      <dgm:spPr/>
      <dgm:t>
        <a:bodyPr/>
        <a:lstStyle/>
        <a:p>
          <a:endParaRPr lang="en-US"/>
        </a:p>
      </dgm:t>
    </dgm:pt>
    <dgm:pt modelId="{9B13FB74-31B4-4C2A-9B6D-843AD455603A}" type="sibTrans" cxnId="{3335C725-EC09-47B7-A3AF-6B6A1736DBEB}">
      <dgm:prSet/>
      <dgm:spPr/>
      <dgm:t>
        <a:bodyPr/>
        <a:lstStyle/>
        <a:p>
          <a:endParaRPr lang="en-US"/>
        </a:p>
      </dgm:t>
    </dgm:pt>
    <dgm:pt modelId="{88C92A20-E407-41FE-8420-18F9075708FF}">
      <dgm:prSet/>
      <dgm:spPr/>
      <dgm:t>
        <a:bodyPr/>
        <a:lstStyle/>
        <a:p>
          <a:r>
            <a:rPr lang="en-US" dirty="0"/>
            <a:t>Writing or art designed to make social commentary</a:t>
          </a:r>
        </a:p>
      </dgm:t>
    </dgm:pt>
    <dgm:pt modelId="{F3CF68CB-CDCD-4B59-9F65-A23852CC2FC8}" type="parTrans" cxnId="{3EB84F85-10C1-4DCE-99F3-7AF3C29326BB}">
      <dgm:prSet/>
      <dgm:spPr/>
      <dgm:t>
        <a:bodyPr/>
        <a:lstStyle/>
        <a:p>
          <a:endParaRPr lang="en-US"/>
        </a:p>
      </dgm:t>
    </dgm:pt>
    <dgm:pt modelId="{1613088B-3A1C-4F10-894F-D0459A5E0545}" type="sibTrans" cxnId="{3EB84F85-10C1-4DCE-99F3-7AF3C29326BB}">
      <dgm:prSet/>
      <dgm:spPr/>
      <dgm:t>
        <a:bodyPr/>
        <a:lstStyle/>
        <a:p>
          <a:endParaRPr lang="en-US"/>
        </a:p>
      </dgm:t>
    </dgm:pt>
    <dgm:pt modelId="{89D6FF0A-BB17-4F23-905B-65AAD0A4ED2C}">
      <dgm:prSet/>
      <dgm:spPr/>
      <dgm:t>
        <a:bodyPr/>
        <a:lstStyle/>
        <a:p>
          <a:r>
            <a:rPr lang="en-US" dirty="0"/>
            <a:t>based on mockery and imitation of real-life events or actors.</a:t>
          </a:r>
        </a:p>
      </dgm:t>
    </dgm:pt>
    <dgm:pt modelId="{EAE99E20-E3BF-470A-B1C5-215DD532D6F2}" type="parTrans" cxnId="{3290484D-383E-4171-B041-BA6EDE0B2EC4}">
      <dgm:prSet/>
      <dgm:spPr/>
      <dgm:t>
        <a:bodyPr/>
        <a:lstStyle/>
        <a:p>
          <a:endParaRPr lang="en-US"/>
        </a:p>
      </dgm:t>
    </dgm:pt>
    <dgm:pt modelId="{20779833-A671-4347-930B-EF571999A6CC}" type="sibTrans" cxnId="{3290484D-383E-4171-B041-BA6EDE0B2EC4}">
      <dgm:prSet/>
      <dgm:spPr/>
      <dgm:t>
        <a:bodyPr/>
        <a:lstStyle/>
        <a:p>
          <a:endParaRPr lang="en-US"/>
        </a:p>
      </dgm:t>
    </dgm:pt>
    <dgm:pt modelId="{94AD2B1E-8139-456D-AF89-112588A3E270}">
      <dgm:prSet/>
      <dgm:spPr/>
      <dgm:t>
        <a:bodyPr/>
        <a:lstStyle/>
        <a:p>
          <a:r>
            <a:rPr lang="en-US" dirty="0"/>
            <a:t>presents little or no legitimate or well researched news, </a:t>
          </a:r>
        </a:p>
      </dgm:t>
    </dgm:pt>
    <dgm:pt modelId="{F39656E1-C0CD-45DF-8E48-FA1D0A8814F1}" type="parTrans" cxnId="{B2B0B8C5-78D5-41E2-83D9-16BC376FE473}">
      <dgm:prSet/>
      <dgm:spPr/>
      <dgm:t>
        <a:bodyPr/>
        <a:lstStyle/>
        <a:p>
          <a:endParaRPr lang="en-US"/>
        </a:p>
      </dgm:t>
    </dgm:pt>
    <dgm:pt modelId="{A0593F54-696B-40DB-B88C-E3BBCCA957AA}" type="sibTrans" cxnId="{B2B0B8C5-78D5-41E2-83D9-16BC376FE473}">
      <dgm:prSet/>
      <dgm:spPr/>
      <dgm:t>
        <a:bodyPr/>
        <a:lstStyle/>
        <a:p>
          <a:endParaRPr lang="en-US"/>
        </a:p>
      </dgm:t>
    </dgm:pt>
    <dgm:pt modelId="{8B582FFD-6907-4E55-9D21-F52F5B9D28A4}">
      <dgm:prSet/>
      <dgm:spPr/>
      <dgm:t>
        <a:bodyPr/>
        <a:lstStyle/>
        <a:p>
          <a:r>
            <a:rPr lang="en-US" dirty="0"/>
            <a:t>employing eye catching, </a:t>
          </a:r>
          <a:r>
            <a:rPr lang="en-US" dirty="0" err="1"/>
            <a:t>clickbait</a:t>
          </a:r>
          <a:r>
            <a:rPr lang="en-US" dirty="0"/>
            <a:t> headlines, with the sole intention of selling more newspapers and/or advertising space.</a:t>
          </a:r>
        </a:p>
      </dgm:t>
    </dgm:pt>
    <dgm:pt modelId="{A39A837F-35DB-44CD-A061-5B80C143C070}" type="parTrans" cxnId="{14CEC406-5194-409A-947A-1EAB33970F8C}">
      <dgm:prSet/>
      <dgm:spPr/>
      <dgm:t>
        <a:bodyPr/>
        <a:lstStyle/>
        <a:p>
          <a:endParaRPr lang="en-US"/>
        </a:p>
      </dgm:t>
    </dgm:pt>
    <dgm:pt modelId="{B96134F3-2732-487A-A6AA-C7A4C746DB6E}" type="sibTrans" cxnId="{14CEC406-5194-409A-947A-1EAB33970F8C}">
      <dgm:prSet/>
      <dgm:spPr/>
      <dgm:t>
        <a:bodyPr/>
        <a:lstStyle/>
        <a:p>
          <a:endParaRPr lang="en-US"/>
        </a:p>
      </dgm:t>
    </dgm:pt>
    <dgm:pt modelId="{91A83273-3C35-4013-ABB5-DFAF3AA7059C}" type="pres">
      <dgm:prSet presAssocID="{12875552-D822-4790-AB82-627E6F2816BC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5B118FA-69AA-4C93-A4BE-ED76A317A3B6}" type="pres">
      <dgm:prSet presAssocID="{194A7402-7280-4A32-A154-F9E573EF7F20}" presName="horFlow" presStyleCnt="0"/>
      <dgm:spPr/>
    </dgm:pt>
    <dgm:pt modelId="{86CE4F9B-7C11-4352-905F-C32B7C890405}" type="pres">
      <dgm:prSet presAssocID="{194A7402-7280-4A32-A154-F9E573EF7F20}" presName="bigChev" presStyleLbl="node1" presStyleIdx="0" presStyleCnt="5" custScaleX="145183"/>
      <dgm:spPr/>
    </dgm:pt>
    <dgm:pt modelId="{7E02776D-E5F7-49BC-BFF2-B5E5B41D288B}" type="pres">
      <dgm:prSet presAssocID="{7DFE3D7E-579E-4F16-9D04-12E3CC2C2FFD}" presName="parTrans" presStyleCnt="0"/>
      <dgm:spPr/>
    </dgm:pt>
    <dgm:pt modelId="{D5993EB0-1524-4B17-842B-F2CF1F84D89D}" type="pres">
      <dgm:prSet presAssocID="{71DF3F78-3F2A-4BA5-B116-787F23B17F37}" presName="node" presStyleLbl="alignAccFollowNode1" presStyleIdx="0" presStyleCnt="10" custScaleX="145183">
        <dgm:presLayoutVars>
          <dgm:bulletEnabled val="1"/>
        </dgm:presLayoutVars>
      </dgm:prSet>
      <dgm:spPr/>
    </dgm:pt>
    <dgm:pt modelId="{E9348D73-09BD-42F4-BEC1-3B0E628EB380}" type="pres">
      <dgm:prSet presAssocID="{28C5D0C4-81D1-4698-AB7E-3BA1FF47D6A8}" presName="sibTrans" presStyleCnt="0"/>
      <dgm:spPr/>
    </dgm:pt>
    <dgm:pt modelId="{0C6483A1-B046-4DA9-B01B-00E88D31626F}" type="pres">
      <dgm:prSet presAssocID="{ED05DEE6-4E2C-43C5-AF7B-522E62A73E32}" presName="node" presStyleLbl="alignAccFollowNode1" presStyleIdx="1" presStyleCnt="10" custScaleX="145183">
        <dgm:presLayoutVars>
          <dgm:bulletEnabled val="1"/>
        </dgm:presLayoutVars>
      </dgm:prSet>
      <dgm:spPr/>
    </dgm:pt>
    <dgm:pt modelId="{95CC535F-643B-417D-9276-217C1F0882CB}" type="pres">
      <dgm:prSet presAssocID="{194A7402-7280-4A32-A154-F9E573EF7F20}" presName="vSp" presStyleCnt="0"/>
      <dgm:spPr/>
    </dgm:pt>
    <dgm:pt modelId="{91A9A447-1F6E-4F13-AF9A-0B9D9D921F9A}" type="pres">
      <dgm:prSet presAssocID="{0DD74E71-7727-4BEE-A9F7-3824066D01D3}" presName="horFlow" presStyleCnt="0"/>
      <dgm:spPr/>
    </dgm:pt>
    <dgm:pt modelId="{5F1FD919-BDAB-4D4E-A3E8-C43EDF9D7843}" type="pres">
      <dgm:prSet presAssocID="{0DD74E71-7727-4BEE-A9F7-3824066D01D3}" presName="bigChev" presStyleLbl="node1" presStyleIdx="1" presStyleCnt="5" custScaleX="145183"/>
      <dgm:spPr/>
    </dgm:pt>
    <dgm:pt modelId="{1084FFE3-6EF2-435A-8300-4DBE64134FE8}" type="pres">
      <dgm:prSet presAssocID="{BBC50BE5-A3A9-442C-8DEF-7EE59A501665}" presName="parTrans" presStyleCnt="0"/>
      <dgm:spPr/>
    </dgm:pt>
    <dgm:pt modelId="{E2425045-5E7F-44A4-A7BF-3A92859FDDB0}" type="pres">
      <dgm:prSet presAssocID="{2546E074-6B74-450B-84B4-B6876157DD24}" presName="node" presStyleLbl="alignAccFollowNode1" presStyleIdx="2" presStyleCnt="10" custScaleX="145183">
        <dgm:presLayoutVars>
          <dgm:bulletEnabled val="1"/>
        </dgm:presLayoutVars>
      </dgm:prSet>
      <dgm:spPr/>
    </dgm:pt>
    <dgm:pt modelId="{02E623A0-2A0F-432D-894C-84CA1BF8C658}" type="pres">
      <dgm:prSet presAssocID="{8672F1A7-6A1E-4F1D-B45B-2155EF3FF324}" presName="sibTrans" presStyleCnt="0"/>
      <dgm:spPr/>
    </dgm:pt>
    <dgm:pt modelId="{DF845AEB-B47B-4734-8BE0-70DC335CF7B3}" type="pres">
      <dgm:prSet presAssocID="{7FD46ECA-C959-4358-B048-8881E2E5CE51}" presName="node" presStyleLbl="alignAccFollowNode1" presStyleIdx="3" presStyleCnt="10" custScaleX="145183">
        <dgm:presLayoutVars>
          <dgm:bulletEnabled val="1"/>
        </dgm:presLayoutVars>
      </dgm:prSet>
      <dgm:spPr/>
    </dgm:pt>
    <dgm:pt modelId="{9EBE5CC1-5556-4EF7-AF12-D18F17984C85}" type="pres">
      <dgm:prSet presAssocID="{0DD74E71-7727-4BEE-A9F7-3824066D01D3}" presName="vSp" presStyleCnt="0"/>
      <dgm:spPr/>
    </dgm:pt>
    <dgm:pt modelId="{ACAC20C2-5AEB-40F1-A4A3-74D82093E3D2}" type="pres">
      <dgm:prSet presAssocID="{26E92F13-FE27-4D7A-BCF3-ADDCE96A9528}" presName="horFlow" presStyleCnt="0"/>
      <dgm:spPr/>
    </dgm:pt>
    <dgm:pt modelId="{96B3517C-E641-4BD0-8C08-25D4E9D6ABDB}" type="pres">
      <dgm:prSet presAssocID="{26E92F13-FE27-4D7A-BCF3-ADDCE96A9528}" presName="bigChev" presStyleLbl="node1" presStyleIdx="2" presStyleCnt="5" custScaleX="145183"/>
      <dgm:spPr/>
    </dgm:pt>
    <dgm:pt modelId="{DF4FE447-A2BD-4A6E-9272-8B9739C66702}" type="pres">
      <dgm:prSet presAssocID="{B1C93CB4-FEE1-4806-A8E5-0E07E375AA4B}" presName="parTrans" presStyleCnt="0"/>
      <dgm:spPr/>
    </dgm:pt>
    <dgm:pt modelId="{AF45CB6A-1EA5-4A42-972F-79B3D55784BE}" type="pres">
      <dgm:prSet presAssocID="{D58D3D53-1A58-420B-A7F0-3F076DD0BFCC}" presName="node" presStyleLbl="alignAccFollowNode1" presStyleIdx="4" presStyleCnt="10" custScaleX="145183">
        <dgm:presLayoutVars>
          <dgm:bulletEnabled val="1"/>
        </dgm:presLayoutVars>
      </dgm:prSet>
      <dgm:spPr/>
    </dgm:pt>
    <dgm:pt modelId="{BA5C5C0E-5488-493F-89AD-C9919AE35007}" type="pres">
      <dgm:prSet presAssocID="{9457292F-1D76-4748-977E-CCA0367D87DB}" presName="sibTrans" presStyleCnt="0"/>
      <dgm:spPr/>
    </dgm:pt>
    <dgm:pt modelId="{EA8C4B31-9D8D-4BC4-9B0F-1ED572A9F3BF}" type="pres">
      <dgm:prSet presAssocID="{947989BF-EE81-484C-A6F2-D466AA7FA34D}" presName="node" presStyleLbl="alignAccFollowNode1" presStyleIdx="5" presStyleCnt="10" custScaleX="145183">
        <dgm:presLayoutVars>
          <dgm:bulletEnabled val="1"/>
        </dgm:presLayoutVars>
      </dgm:prSet>
      <dgm:spPr/>
    </dgm:pt>
    <dgm:pt modelId="{CE3FE5B9-0D4C-4CEF-926C-D0CA1A2542C6}" type="pres">
      <dgm:prSet presAssocID="{26E92F13-FE27-4D7A-BCF3-ADDCE96A9528}" presName="vSp" presStyleCnt="0"/>
      <dgm:spPr/>
    </dgm:pt>
    <dgm:pt modelId="{04F41A00-7F5D-4BA3-89C9-0E73CFFA95C6}" type="pres">
      <dgm:prSet presAssocID="{781B6341-88FD-473D-9C33-2A60517179DE}" presName="horFlow" presStyleCnt="0"/>
      <dgm:spPr/>
    </dgm:pt>
    <dgm:pt modelId="{417AA97C-9F7D-433D-9A6C-1936AB536534}" type="pres">
      <dgm:prSet presAssocID="{781B6341-88FD-473D-9C33-2A60517179DE}" presName="bigChev" presStyleLbl="node1" presStyleIdx="3" presStyleCnt="5" custScaleX="145183"/>
      <dgm:spPr/>
    </dgm:pt>
    <dgm:pt modelId="{CF4E3496-691C-488D-A9B6-C1E1FAF9B66A}" type="pres">
      <dgm:prSet presAssocID="{F3CF68CB-CDCD-4B59-9F65-A23852CC2FC8}" presName="parTrans" presStyleCnt="0"/>
      <dgm:spPr/>
    </dgm:pt>
    <dgm:pt modelId="{297B9A4C-C53B-43F2-B472-A1629C2EBFC2}" type="pres">
      <dgm:prSet presAssocID="{88C92A20-E407-41FE-8420-18F9075708FF}" presName="node" presStyleLbl="alignAccFollowNode1" presStyleIdx="6" presStyleCnt="10" custScaleX="145183">
        <dgm:presLayoutVars>
          <dgm:bulletEnabled val="1"/>
        </dgm:presLayoutVars>
      </dgm:prSet>
      <dgm:spPr/>
    </dgm:pt>
    <dgm:pt modelId="{FB56E31E-90E9-4441-96B3-99CB3C6F8AAF}" type="pres">
      <dgm:prSet presAssocID="{1613088B-3A1C-4F10-894F-D0459A5E0545}" presName="sibTrans" presStyleCnt="0"/>
      <dgm:spPr/>
    </dgm:pt>
    <dgm:pt modelId="{C92C09EB-9904-49D2-ADBC-1744F4ADC799}" type="pres">
      <dgm:prSet presAssocID="{89D6FF0A-BB17-4F23-905B-65AAD0A4ED2C}" presName="node" presStyleLbl="alignAccFollowNode1" presStyleIdx="7" presStyleCnt="10" custScaleX="145183">
        <dgm:presLayoutVars>
          <dgm:bulletEnabled val="1"/>
        </dgm:presLayoutVars>
      </dgm:prSet>
      <dgm:spPr/>
    </dgm:pt>
    <dgm:pt modelId="{BC4818B7-E2E2-4FA9-BBD5-DE813B865082}" type="pres">
      <dgm:prSet presAssocID="{781B6341-88FD-473D-9C33-2A60517179DE}" presName="vSp" presStyleCnt="0"/>
      <dgm:spPr/>
    </dgm:pt>
    <dgm:pt modelId="{5BEDB332-F6EF-4887-8B69-CF6CB5C413A2}" type="pres">
      <dgm:prSet presAssocID="{1E8FC491-05F9-4661-ACD7-974A58F4B3FC}" presName="horFlow" presStyleCnt="0"/>
      <dgm:spPr/>
    </dgm:pt>
    <dgm:pt modelId="{F990F165-92A0-423A-B0EF-134D2953925B}" type="pres">
      <dgm:prSet presAssocID="{1E8FC491-05F9-4661-ACD7-974A58F4B3FC}" presName="bigChev" presStyleLbl="node1" presStyleIdx="4" presStyleCnt="5" custScaleX="145183"/>
      <dgm:spPr/>
    </dgm:pt>
    <dgm:pt modelId="{CBA3E18A-D3B7-4A82-9185-E1FDD2652DC8}" type="pres">
      <dgm:prSet presAssocID="{F39656E1-C0CD-45DF-8E48-FA1D0A8814F1}" presName="parTrans" presStyleCnt="0"/>
      <dgm:spPr/>
    </dgm:pt>
    <dgm:pt modelId="{9D049FB7-2999-4E2F-A5B3-7B31CD470D61}" type="pres">
      <dgm:prSet presAssocID="{94AD2B1E-8139-456D-AF89-112588A3E270}" presName="node" presStyleLbl="alignAccFollowNode1" presStyleIdx="8" presStyleCnt="10" custScaleX="145183">
        <dgm:presLayoutVars>
          <dgm:bulletEnabled val="1"/>
        </dgm:presLayoutVars>
      </dgm:prSet>
      <dgm:spPr/>
    </dgm:pt>
    <dgm:pt modelId="{6593D689-C216-40FB-BEBF-8311A417F7C1}" type="pres">
      <dgm:prSet presAssocID="{A0593F54-696B-40DB-B88C-E3BBCCA957AA}" presName="sibTrans" presStyleCnt="0"/>
      <dgm:spPr/>
    </dgm:pt>
    <dgm:pt modelId="{C75833CF-0791-4C00-AC10-07D8F2D730AA}" type="pres">
      <dgm:prSet presAssocID="{8B582FFD-6907-4E55-9D21-F52F5B9D28A4}" presName="node" presStyleLbl="alignAccFollowNode1" presStyleIdx="9" presStyleCnt="10" custScaleX="145183">
        <dgm:presLayoutVars>
          <dgm:bulletEnabled val="1"/>
        </dgm:presLayoutVars>
      </dgm:prSet>
      <dgm:spPr/>
    </dgm:pt>
  </dgm:ptLst>
  <dgm:cxnLst>
    <dgm:cxn modelId="{316F3600-775D-4EEB-BBFF-A39C970632AF}" type="presOf" srcId="{26E92F13-FE27-4D7A-BCF3-ADDCE96A9528}" destId="{96B3517C-E641-4BD0-8C08-25D4E9D6ABDB}" srcOrd="0" destOrd="0" presId="urn:microsoft.com/office/officeart/2005/8/layout/lProcess3"/>
    <dgm:cxn modelId="{14CEC406-5194-409A-947A-1EAB33970F8C}" srcId="{1E8FC491-05F9-4661-ACD7-974A58F4B3FC}" destId="{8B582FFD-6907-4E55-9D21-F52F5B9D28A4}" srcOrd="1" destOrd="0" parTransId="{A39A837F-35DB-44CD-A061-5B80C143C070}" sibTransId="{B96134F3-2732-487A-A6AA-C7A4C746DB6E}"/>
    <dgm:cxn modelId="{9964390B-CA7F-4932-8640-A6535DD828B3}" type="presOf" srcId="{71DF3F78-3F2A-4BA5-B116-787F23B17F37}" destId="{D5993EB0-1524-4B17-842B-F2CF1F84D89D}" srcOrd="0" destOrd="0" presId="urn:microsoft.com/office/officeart/2005/8/layout/lProcess3"/>
    <dgm:cxn modelId="{A95F870E-4265-4AA0-A6D6-BEA07C7E458A}" srcId="{0DD74E71-7727-4BEE-A9F7-3824066D01D3}" destId="{2546E074-6B74-450B-84B4-B6876157DD24}" srcOrd="0" destOrd="0" parTransId="{BBC50BE5-A3A9-442C-8DEF-7EE59A501665}" sibTransId="{8672F1A7-6A1E-4F1D-B45B-2155EF3FF324}"/>
    <dgm:cxn modelId="{96A3DF11-5FD4-4391-82ED-10C937D06C7A}" type="presOf" srcId="{88C92A20-E407-41FE-8420-18F9075708FF}" destId="{297B9A4C-C53B-43F2-B472-A1629C2EBFC2}" srcOrd="0" destOrd="0" presId="urn:microsoft.com/office/officeart/2005/8/layout/lProcess3"/>
    <dgm:cxn modelId="{AE8B8816-30FE-40E0-834E-9398D8ADC48E}" srcId="{12875552-D822-4790-AB82-627E6F2816BC}" destId="{781B6341-88FD-473D-9C33-2A60517179DE}" srcOrd="3" destOrd="0" parTransId="{064C546D-4A4C-4461-BD41-CC84542DE007}" sibTransId="{86AF8662-DF24-4388-9DA1-C1766A578798}"/>
    <dgm:cxn modelId="{3335C725-EC09-47B7-A3AF-6B6A1736DBEB}" srcId="{26E92F13-FE27-4D7A-BCF3-ADDCE96A9528}" destId="{947989BF-EE81-484C-A6F2-D466AA7FA34D}" srcOrd="1" destOrd="0" parTransId="{85AD3FC0-BACD-42C0-A312-9309974050ED}" sibTransId="{9B13FB74-31B4-4C2A-9B6D-843AD455603A}"/>
    <dgm:cxn modelId="{771C1C3E-C3A1-45BE-81CD-7CCA9D698961}" srcId="{194A7402-7280-4A32-A154-F9E573EF7F20}" destId="{71DF3F78-3F2A-4BA5-B116-787F23B17F37}" srcOrd="0" destOrd="0" parTransId="{7DFE3D7E-579E-4F16-9D04-12E3CC2C2FFD}" sibTransId="{28C5D0C4-81D1-4698-AB7E-3BA1FF47D6A8}"/>
    <dgm:cxn modelId="{ED6FED5B-064D-4BA2-A6CF-65097A054FE5}" type="presOf" srcId="{ED05DEE6-4E2C-43C5-AF7B-522E62A73E32}" destId="{0C6483A1-B046-4DA9-B01B-00E88D31626F}" srcOrd="0" destOrd="0" presId="urn:microsoft.com/office/officeart/2005/8/layout/lProcess3"/>
    <dgm:cxn modelId="{9350325D-5BAA-430D-9A7C-DE0CBBDDC1E6}" type="presOf" srcId="{947989BF-EE81-484C-A6F2-D466AA7FA34D}" destId="{EA8C4B31-9D8D-4BC4-9B0F-1ED572A9F3BF}" srcOrd="0" destOrd="0" presId="urn:microsoft.com/office/officeart/2005/8/layout/lProcess3"/>
    <dgm:cxn modelId="{CD7E8842-AFDB-4A59-BC76-3836D4E22A95}" srcId="{12875552-D822-4790-AB82-627E6F2816BC}" destId="{26E92F13-FE27-4D7A-BCF3-ADDCE96A9528}" srcOrd="2" destOrd="0" parTransId="{00799ACC-59FD-47CD-AE79-0E1ADD9A535D}" sibTransId="{64B0A742-ECF1-40B3-AD42-D2C077014036}"/>
    <dgm:cxn modelId="{63F43763-4B8A-4F63-BAFF-E1ADF853D911}" srcId="{0DD74E71-7727-4BEE-A9F7-3824066D01D3}" destId="{7FD46ECA-C959-4358-B048-8881E2E5CE51}" srcOrd="1" destOrd="0" parTransId="{E561A0E5-A5B1-41B2-9F8F-DD495D63633D}" sibTransId="{5DE6EC1F-D723-42F2-BF75-42F906082B50}"/>
    <dgm:cxn modelId="{3290484D-383E-4171-B041-BA6EDE0B2EC4}" srcId="{781B6341-88FD-473D-9C33-2A60517179DE}" destId="{89D6FF0A-BB17-4F23-905B-65AAD0A4ED2C}" srcOrd="1" destOrd="0" parTransId="{EAE99E20-E3BF-470A-B1C5-215DD532D6F2}" sibTransId="{20779833-A671-4347-930B-EF571999A6CC}"/>
    <dgm:cxn modelId="{969D774E-B726-415E-8F2F-1789EF6FE64A}" type="presOf" srcId="{12875552-D822-4790-AB82-627E6F2816BC}" destId="{91A83273-3C35-4013-ABB5-DFAF3AA7059C}" srcOrd="0" destOrd="0" presId="urn:microsoft.com/office/officeart/2005/8/layout/lProcess3"/>
    <dgm:cxn modelId="{B3208B6F-4886-4F29-A526-BF2D632CECD4}" type="presOf" srcId="{1E8FC491-05F9-4661-ACD7-974A58F4B3FC}" destId="{F990F165-92A0-423A-B0EF-134D2953925B}" srcOrd="0" destOrd="0" presId="urn:microsoft.com/office/officeart/2005/8/layout/lProcess3"/>
    <dgm:cxn modelId="{B861B96F-5A68-4AA8-B577-2E54D1F29901}" type="presOf" srcId="{2546E074-6B74-450B-84B4-B6876157DD24}" destId="{E2425045-5E7F-44A4-A7BF-3A92859FDDB0}" srcOrd="0" destOrd="0" presId="urn:microsoft.com/office/officeart/2005/8/layout/lProcess3"/>
    <dgm:cxn modelId="{B3C5C94F-C5C0-4A07-9379-0CD7FB52BC3C}" type="presOf" srcId="{8B582FFD-6907-4E55-9D21-F52F5B9D28A4}" destId="{C75833CF-0791-4C00-AC10-07D8F2D730AA}" srcOrd="0" destOrd="0" presId="urn:microsoft.com/office/officeart/2005/8/layout/lProcess3"/>
    <dgm:cxn modelId="{4DDE1C50-BF33-4034-82BA-14AA44F54AF7}" type="presOf" srcId="{0DD74E71-7727-4BEE-A9F7-3824066D01D3}" destId="{5F1FD919-BDAB-4D4E-A3E8-C43EDF9D7843}" srcOrd="0" destOrd="0" presId="urn:microsoft.com/office/officeart/2005/8/layout/lProcess3"/>
    <dgm:cxn modelId="{86CA6A54-1AE1-453F-B352-567A3AEAB80C}" type="presOf" srcId="{89D6FF0A-BB17-4F23-905B-65AAD0A4ED2C}" destId="{C92C09EB-9904-49D2-ADBC-1744F4ADC799}" srcOrd="0" destOrd="0" presId="urn:microsoft.com/office/officeart/2005/8/layout/lProcess3"/>
    <dgm:cxn modelId="{6CB4BD75-5E9E-4523-8EE3-31E8D2908640}" srcId="{194A7402-7280-4A32-A154-F9E573EF7F20}" destId="{ED05DEE6-4E2C-43C5-AF7B-522E62A73E32}" srcOrd="1" destOrd="0" parTransId="{9B91C088-0893-414F-A08B-8DA45BC27804}" sibTransId="{C04279E8-CB14-42E8-A911-B4E39AE4538E}"/>
    <dgm:cxn modelId="{3EB84F85-10C1-4DCE-99F3-7AF3C29326BB}" srcId="{781B6341-88FD-473D-9C33-2A60517179DE}" destId="{88C92A20-E407-41FE-8420-18F9075708FF}" srcOrd="0" destOrd="0" parTransId="{F3CF68CB-CDCD-4B59-9F65-A23852CC2FC8}" sibTransId="{1613088B-3A1C-4F10-894F-D0459A5E0545}"/>
    <dgm:cxn modelId="{26C4A389-C1E6-488F-8A63-F29FB9376EAE}" srcId="{12875552-D822-4790-AB82-627E6F2816BC}" destId="{0DD74E71-7727-4BEE-A9F7-3824066D01D3}" srcOrd="1" destOrd="0" parTransId="{AB0830F1-E1B4-4CDA-8849-2290D8DF3C70}" sibTransId="{84C13B62-9B9E-4FC4-BD6D-FA102F3C6FBF}"/>
    <dgm:cxn modelId="{656B11B1-3F87-4CC0-A7AF-719AC80B4E6B}" type="presOf" srcId="{D58D3D53-1A58-420B-A7F0-3F076DD0BFCC}" destId="{AF45CB6A-1EA5-4A42-972F-79B3D55784BE}" srcOrd="0" destOrd="0" presId="urn:microsoft.com/office/officeart/2005/8/layout/lProcess3"/>
    <dgm:cxn modelId="{679936B4-56CD-4593-9F64-F4D0D8185A7E}" srcId="{12875552-D822-4790-AB82-627E6F2816BC}" destId="{194A7402-7280-4A32-A154-F9E573EF7F20}" srcOrd="0" destOrd="0" parTransId="{4631B9DF-0845-4E42-9BC3-95A4CD700A23}" sibTransId="{BA273638-DD84-4C43-9C2D-6019782FDD3D}"/>
    <dgm:cxn modelId="{B2B0B8C5-78D5-41E2-83D9-16BC376FE473}" srcId="{1E8FC491-05F9-4661-ACD7-974A58F4B3FC}" destId="{94AD2B1E-8139-456D-AF89-112588A3E270}" srcOrd="0" destOrd="0" parTransId="{F39656E1-C0CD-45DF-8E48-FA1D0A8814F1}" sibTransId="{A0593F54-696B-40DB-B88C-E3BBCCA957AA}"/>
    <dgm:cxn modelId="{345A8DC9-0271-4D0F-BFF4-E24560C1D75E}" type="presOf" srcId="{94AD2B1E-8139-456D-AF89-112588A3E270}" destId="{9D049FB7-2999-4E2F-A5B3-7B31CD470D61}" srcOrd="0" destOrd="0" presId="urn:microsoft.com/office/officeart/2005/8/layout/lProcess3"/>
    <dgm:cxn modelId="{32D866CF-B8C2-4F5C-BE88-7B4C12D01CD4}" srcId="{26E92F13-FE27-4D7A-BCF3-ADDCE96A9528}" destId="{D58D3D53-1A58-420B-A7F0-3F076DD0BFCC}" srcOrd="0" destOrd="0" parTransId="{B1C93CB4-FEE1-4806-A8E5-0E07E375AA4B}" sibTransId="{9457292F-1D76-4748-977E-CCA0367D87DB}"/>
    <dgm:cxn modelId="{843DD9D5-4CB0-4236-AA83-28928352DF2B}" type="presOf" srcId="{7FD46ECA-C959-4358-B048-8881E2E5CE51}" destId="{DF845AEB-B47B-4734-8BE0-70DC335CF7B3}" srcOrd="0" destOrd="0" presId="urn:microsoft.com/office/officeart/2005/8/layout/lProcess3"/>
    <dgm:cxn modelId="{50904FE6-064D-438A-A3F6-2414B6390B78}" type="presOf" srcId="{194A7402-7280-4A32-A154-F9E573EF7F20}" destId="{86CE4F9B-7C11-4352-905F-C32B7C890405}" srcOrd="0" destOrd="0" presId="urn:microsoft.com/office/officeart/2005/8/layout/lProcess3"/>
    <dgm:cxn modelId="{A5F5A4E9-68EA-4360-B4A4-AB7D95FD9308}" type="presOf" srcId="{781B6341-88FD-473D-9C33-2A60517179DE}" destId="{417AA97C-9F7D-433D-9A6C-1936AB536534}" srcOrd="0" destOrd="0" presId="urn:microsoft.com/office/officeart/2005/8/layout/lProcess3"/>
    <dgm:cxn modelId="{6D380BF5-2344-481D-9BFB-610831116ABC}" srcId="{12875552-D822-4790-AB82-627E6F2816BC}" destId="{1E8FC491-05F9-4661-ACD7-974A58F4B3FC}" srcOrd="4" destOrd="0" parTransId="{A37AE73C-D144-40E9-B0DE-32EAE8D63A9B}" sibTransId="{0038E6FA-3D1F-4A27-A6BA-6B657883F1DC}"/>
    <dgm:cxn modelId="{1528C902-FBFC-4642-9FBC-C29B4E746ED3}" type="presParOf" srcId="{91A83273-3C35-4013-ABB5-DFAF3AA7059C}" destId="{65B118FA-69AA-4C93-A4BE-ED76A317A3B6}" srcOrd="0" destOrd="0" presId="urn:microsoft.com/office/officeart/2005/8/layout/lProcess3"/>
    <dgm:cxn modelId="{55056345-E27B-41F7-8F85-76835F938DCF}" type="presParOf" srcId="{65B118FA-69AA-4C93-A4BE-ED76A317A3B6}" destId="{86CE4F9B-7C11-4352-905F-C32B7C890405}" srcOrd="0" destOrd="0" presId="urn:microsoft.com/office/officeart/2005/8/layout/lProcess3"/>
    <dgm:cxn modelId="{DB59CA45-D75F-430F-BD69-8D94109A0476}" type="presParOf" srcId="{65B118FA-69AA-4C93-A4BE-ED76A317A3B6}" destId="{7E02776D-E5F7-49BC-BFF2-B5E5B41D288B}" srcOrd="1" destOrd="0" presId="urn:microsoft.com/office/officeart/2005/8/layout/lProcess3"/>
    <dgm:cxn modelId="{D5129020-CCA4-42EE-8908-6E80B8A2DB78}" type="presParOf" srcId="{65B118FA-69AA-4C93-A4BE-ED76A317A3B6}" destId="{D5993EB0-1524-4B17-842B-F2CF1F84D89D}" srcOrd="2" destOrd="0" presId="urn:microsoft.com/office/officeart/2005/8/layout/lProcess3"/>
    <dgm:cxn modelId="{24B6D5E2-E580-4417-B3E9-CFBA613DBBC7}" type="presParOf" srcId="{65B118FA-69AA-4C93-A4BE-ED76A317A3B6}" destId="{E9348D73-09BD-42F4-BEC1-3B0E628EB380}" srcOrd="3" destOrd="0" presId="urn:microsoft.com/office/officeart/2005/8/layout/lProcess3"/>
    <dgm:cxn modelId="{A8ECE21C-D1B8-449C-8C10-BA3F97DA86C4}" type="presParOf" srcId="{65B118FA-69AA-4C93-A4BE-ED76A317A3B6}" destId="{0C6483A1-B046-4DA9-B01B-00E88D31626F}" srcOrd="4" destOrd="0" presId="urn:microsoft.com/office/officeart/2005/8/layout/lProcess3"/>
    <dgm:cxn modelId="{29152B1C-8B8F-4DC8-A001-0F8D8974A68D}" type="presParOf" srcId="{91A83273-3C35-4013-ABB5-DFAF3AA7059C}" destId="{95CC535F-643B-417D-9276-217C1F0882CB}" srcOrd="1" destOrd="0" presId="urn:microsoft.com/office/officeart/2005/8/layout/lProcess3"/>
    <dgm:cxn modelId="{11965DF0-2667-4E18-BB00-86E23C68FB36}" type="presParOf" srcId="{91A83273-3C35-4013-ABB5-DFAF3AA7059C}" destId="{91A9A447-1F6E-4F13-AF9A-0B9D9D921F9A}" srcOrd="2" destOrd="0" presId="urn:microsoft.com/office/officeart/2005/8/layout/lProcess3"/>
    <dgm:cxn modelId="{5F9B5785-FE50-4F74-8F1E-B88EAC1B4B9A}" type="presParOf" srcId="{91A9A447-1F6E-4F13-AF9A-0B9D9D921F9A}" destId="{5F1FD919-BDAB-4D4E-A3E8-C43EDF9D7843}" srcOrd="0" destOrd="0" presId="urn:microsoft.com/office/officeart/2005/8/layout/lProcess3"/>
    <dgm:cxn modelId="{89A08A73-9C65-445E-8D7E-17F3779A3088}" type="presParOf" srcId="{91A9A447-1F6E-4F13-AF9A-0B9D9D921F9A}" destId="{1084FFE3-6EF2-435A-8300-4DBE64134FE8}" srcOrd="1" destOrd="0" presId="urn:microsoft.com/office/officeart/2005/8/layout/lProcess3"/>
    <dgm:cxn modelId="{8F67A269-3194-42AF-A926-37424346F8CF}" type="presParOf" srcId="{91A9A447-1F6E-4F13-AF9A-0B9D9D921F9A}" destId="{E2425045-5E7F-44A4-A7BF-3A92859FDDB0}" srcOrd="2" destOrd="0" presId="urn:microsoft.com/office/officeart/2005/8/layout/lProcess3"/>
    <dgm:cxn modelId="{07A37F78-25CF-45FF-8FB2-773FE6A4A3B6}" type="presParOf" srcId="{91A9A447-1F6E-4F13-AF9A-0B9D9D921F9A}" destId="{02E623A0-2A0F-432D-894C-84CA1BF8C658}" srcOrd="3" destOrd="0" presId="urn:microsoft.com/office/officeart/2005/8/layout/lProcess3"/>
    <dgm:cxn modelId="{491F27B9-5D98-487F-B88A-9F158FB692C4}" type="presParOf" srcId="{91A9A447-1F6E-4F13-AF9A-0B9D9D921F9A}" destId="{DF845AEB-B47B-4734-8BE0-70DC335CF7B3}" srcOrd="4" destOrd="0" presId="urn:microsoft.com/office/officeart/2005/8/layout/lProcess3"/>
    <dgm:cxn modelId="{F6EDA1F4-1F7E-4DD6-9088-64CB8192C57D}" type="presParOf" srcId="{91A83273-3C35-4013-ABB5-DFAF3AA7059C}" destId="{9EBE5CC1-5556-4EF7-AF12-D18F17984C85}" srcOrd="3" destOrd="0" presId="urn:microsoft.com/office/officeart/2005/8/layout/lProcess3"/>
    <dgm:cxn modelId="{9F28803E-C989-47BC-8FE2-C9789C42555B}" type="presParOf" srcId="{91A83273-3C35-4013-ABB5-DFAF3AA7059C}" destId="{ACAC20C2-5AEB-40F1-A4A3-74D82093E3D2}" srcOrd="4" destOrd="0" presId="urn:microsoft.com/office/officeart/2005/8/layout/lProcess3"/>
    <dgm:cxn modelId="{A863C393-3EC9-4DAF-8312-C83AE0B9189F}" type="presParOf" srcId="{ACAC20C2-5AEB-40F1-A4A3-74D82093E3D2}" destId="{96B3517C-E641-4BD0-8C08-25D4E9D6ABDB}" srcOrd="0" destOrd="0" presId="urn:microsoft.com/office/officeart/2005/8/layout/lProcess3"/>
    <dgm:cxn modelId="{3509BE3D-F4F3-4D36-AF17-5641BC7CB4D2}" type="presParOf" srcId="{ACAC20C2-5AEB-40F1-A4A3-74D82093E3D2}" destId="{DF4FE447-A2BD-4A6E-9272-8B9739C66702}" srcOrd="1" destOrd="0" presId="urn:microsoft.com/office/officeart/2005/8/layout/lProcess3"/>
    <dgm:cxn modelId="{08BB72BC-90B5-4A2B-88AB-5FA5E0DEAAE9}" type="presParOf" srcId="{ACAC20C2-5AEB-40F1-A4A3-74D82093E3D2}" destId="{AF45CB6A-1EA5-4A42-972F-79B3D55784BE}" srcOrd="2" destOrd="0" presId="urn:microsoft.com/office/officeart/2005/8/layout/lProcess3"/>
    <dgm:cxn modelId="{06C0B711-04D9-4304-A95E-6BA498EF6C0F}" type="presParOf" srcId="{ACAC20C2-5AEB-40F1-A4A3-74D82093E3D2}" destId="{BA5C5C0E-5488-493F-89AD-C9919AE35007}" srcOrd="3" destOrd="0" presId="urn:microsoft.com/office/officeart/2005/8/layout/lProcess3"/>
    <dgm:cxn modelId="{47466866-5BA8-4FF4-BD32-8A9C7F33E554}" type="presParOf" srcId="{ACAC20C2-5AEB-40F1-A4A3-74D82093E3D2}" destId="{EA8C4B31-9D8D-4BC4-9B0F-1ED572A9F3BF}" srcOrd="4" destOrd="0" presId="urn:microsoft.com/office/officeart/2005/8/layout/lProcess3"/>
    <dgm:cxn modelId="{891DEB63-5861-45D2-8D49-824279D0B6F2}" type="presParOf" srcId="{91A83273-3C35-4013-ABB5-DFAF3AA7059C}" destId="{CE3FE5B9-0D4C-4CEF-926C-D0CA1A2542C6}" srcOrd="5" destOrd="0" presId="urn:microsoft.com/office/officeart/2005/8/layout/lProcess3"/>
    <dgm:cxn modelId="{06BF4AF2-3135-4A23-ACF8-AC33BED75722}" type="presParOf" srcId="{91A83273-3C35-4013-ABB5-DFAF3AA7059C}" destId="{04F41A00-7F5D-4BA3-89C9-0E73CFFA95C6}" srcOrd="6" destOrd="0" presId="urn:microsoft.com/office/officeart/2005/8/layout/lProcess3"/>
    <dgm:cxn modelId="{B7538D88-CCBF-4EC6-8097-4E1CCEBE60CC}" type="presParOf" srcId="{04F41A00-7F5D-4BA3-89C9-0E73CFFA95C6}" destId="{417AA97C-9F7D-433D-9A6C-1936AB536534}" srcOrd="0" destOrd="0" presId="urn:microsoft.com/office/officeart/2005/8/layout/lProcess3"/>
    <dgm:cxn modelId="{11940706-DE86-4F96-A973-251FCFA99CE3}" type="presParOf" srcId="{04F41A00-7F5D-4BA3-89C9-0E73CFFA95C6}" destId="{CF4E3496-691C-488D-A9B6-C1E1FAF9B66A}" srcOrd="1" destOrd="0" presId="urn:microsoft.com/office/officeart/2005/8/layout/lProcess3"/>
    <dgm:cxn modelId="{F05240D0-3089-4509-AE25-3E4A5ACC3C4B}" type="presParOf" srcId="{04F41A00-7F5D-4BA3-89C9-0E73CFFA95C6}" destId="{297B9A4C-C53B-43F2-B472-A1629C2EBFC2}" srcOrd="2" destOrd="0" presId="urn:microsoft.com/office/officeart/2005/8/layout/lProcess3"/>
    <dgm:cxn modelId="{2332868C-B399-4EA5-838D-96E24EB3CC0A}" type="presParOf" srcId="{04F41A00-7F5D-4BA3-89C9-0E73CFFA95C6}" destId="{FB56E31E-90E9-4441-96B3-99CB3C6F8AAF}" srcOrd="3" destOrd="0" presId="urn:microsoft.com/office/officeart/2005/8/layout/lProcess3"/>
    <dgm:cxn modelId="{20277BBB-3EA1-4B54-9131-FA23CAB6FEDE}" type="presParOf" srcId="{04F41A00-7F5D-4BA3-89C9-0E73CFFA95C6}" destId="{C92C09EB-9904-49D2-ADBC-1744F4ADC799}" srcOrd="4" destOrd="0" presId="urn:microsoft.com/office/officeart/2005/8/layout/lProcess3"/>
    <dgm:cxn modelId="{5AA99EC5-935E-441D-A960-519837906EDD}" type="presParOf" srcId="{91A83273-3C35-4013-ABB5-DFAF3AA7059C}" destId="{BC4818B7-E2E2-4FA9-BBD5-DE813B865082}" srcOrd="7" destOrd="0" presId="urn:microsoft.com/office/officeart/2005/8/layout/lProcess3"/>
    <dgm:cxn modelId="{507BFA55-8CCF-4270-B336-FA8D6D62F999}" type="presParOf" srcId="{91A83273-3C35-4013-ABB5-DFAF3AA7059C}" destId="{5BEDB332-F6EF-4887-8B69-CF6CB5C413A2}" srcOrd="8" destOrd="0" presId="urn:microsoft.com/office/officeart/2005/8/layout/lProcess3"/>
    <dgm:cxn modelId="{19620160-7297-4D85-8B99-7CFE5D13390E}" type="presParOf" srcId="{5BEDB332-F6EF-4887-8B69-CF6CB5C413A2}" destId="{F990F165-92A0-423A-B0EF-134D2953925B}" srcOrd="0" destOrd="0" presId="urn:microsoft.com/office/officeart/2005/8/layout/lProcess3"/>
    <dgm:cxn modelId="{D910764B-D3CE-4374-9339-4AD79EC068D6}" type="presParOf" srcId="{5BEDB332-F6EF-4887-8B69-CF6CB5C413A2}" destId="{CBA3E18A-D3B7-4A82-9185-E1FDD2652DC8}" srcOrd="1" destOrd="0" presId="urn:microsoft.com/office/officeart/2005/8/layout/lProcess3"/>
    <dgm:cxn modelId="{ACB7D29E-0A40-4129-8769-3693990A9CCF}" type="presParOf" srcId="{5BEDB332-F6EF-4887-8B69-CF6CB5C413A2}" destId="{9D049FB7-2999-4E2F-A5B3-7B31CD470D61}" srcOrd="2" destOrd="0" presId="urn:microsoft.com/office/officeart/2005/8/layout/lProcess3"/>
    <dgm:cxn modelId="{0793E629-E105-4799-AC10-6667E35946B2}" type="presParOf" srcId="{5BEDB332-F6EF-4887-8B69-CF6CB5C413A2}" destId="{6593D689-C216-40FB-BEBF-8311A417F7C1}" srcOrd="3" destOrd="0" presId="urn:microsoft.com/office/officeart/2005/8/layout/lProcess3"/>
    <dgm:cxn modelId="{39D1FF4F-FDED-4827-9BA8-B0E14281AA89}" type="presParOf" srcId="{5BEDB332-F6EF-4887-8B69-CF6CB5C413A2}" destId="{C75833CF-0791-4C00-AC10-07D8F2D730AA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F0259A-0ACD-4341-90C7-45A7F1ECFE6F}" type="doc">
      <dgm:prSet loTypeId="urn:microsoft.com/office/officeart/2005/8/layout/h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0798AF6-0FC3-4BBE-847C-7A872AB8086A}">
      <dgm:prSet phldrT="[Text]" custT="1"/>
      <dgm:spPr/>
      <dgm:t>
        <a:bodyPr/>
        <a:lstStyle/>
        <a:p>
          <a:r>
            <a:rPr lang="en-US" sz="3200" b="1" dirty="0">
              <a:latin typeface="Bahnschrift Light Condensed" pitchFamily="34" charset="0"/>
            </a:rPr>
            <a:t>Declaration of Principles: </a:t>
          </a:r>
          <a:r>
            <a:rPr lang="en-US" sz="2800" b="1" dirty="0">
              <a:latin typeface="Bahnschrift Light Condensed" pitchFamily="34" charset="0"/>
            </a:rPr>
            <a:t>Building the Information Society</a:t>
          </a:r>
        </a:p>
      </dgm:t>
    </dgm:pt>
    <dgm:pt modelId="{66FA688B-6F40-4AAD-ABC0-B880416587E9}" type="parTrans" cxnId="{BD20DF2C-484F-472E-A066-E363344BC4F8}">
      <dgm:prSet/>
      <dgm:spPr/>
      <dgm:t>
        <a:bodyPr/>
        <a:lstStyle/>
        <a:p>
          <a:endParaRPr lang="en-US"/>
        </a:p>
      </dgm:t>
    </dgm:pt>
    <dgm:pt modelId="{9C4A479E-B809-47C9-A436-A027C2D27D56}" type="sibTrans" cxnId="{BD20DF2C-484F-472E-A066-E363344BC4F8}">
      <dgm:prSet/>
      <dgm:spPr/>
      <dgm:t>
        <a:bodyPr/>
        <a:lstStyle/>
        <a:p>
          <a:endParaRPr lang="en-US"/>
        </a:p>
      </dgm:t>
    </dgm:pt>
    <dgm:pt modelId="{FE5AA20C-A45E-4C37-B9B7-C943B5B61BAC}">
      <dgm:prSet phldrT="[Text]"/>
      <dgm:spPr/>
      <dgm:t>
        <a:bodyPr/>
        <a:lstStyle/>
        <a:p>
          <a:r>
            <a:rPr lang="en-US" dirty="0"/>
            <a:t>The Information Society should </a:t>
          </a:r>
          <a:r>
            <a:rPr lang="en-US" b="1" dirty="0"/>
            <a:t>respect peace and uphold the fundamental values </a:t>
          </a:r>
          <a:r>
            <a:rPr lang="en-US" dirty="0"/>
            <a:t>of freedom, equality, solidarity, tolerance, shared responsibility, and respect for nature.</a:t>
          </a:r>
        </a:p>
      </dgm:t>
    </dgm:pt>
    <dgm:pt modelId="{3E3ED6BD-294A-478F-BB02-1F602BC8B32D}" type="parTrans" cxnId="{8AE2A958-45F1-41C7-A4D0-DA3D8ACFE195}">
      <dgm:prSet/>
      <dgm:spPr/>
      <dgm:t>
        <a:bodyPr/>
        <a:lstStyle/>
        <a:p>
          <a:endParaRPr lang="en-US"/>
        </a:p>
      </dgm:t>
    </dgm:pt>
    <dgm:pt modelId="{199C80C6-07B6-499B-9924-55ECFC01D30D}" type="sibTrans" cxnId="{8AE2A958-45F1-41C7-A4D0-DA3D8ACFE195}">
      <dgm:prSet/>
      <dgm:spPr/>
      <dgm:t>
        <a:bodyPr/>
        <a:lstStyle/>
        <a:p>
          <a:endParaRPr lang="en-US"/>
        </a:p>
      </dgm:t>
    </dgm:pt>
    <dgm:pt modelId="{E1A92D30-0B40-42A3-904E-1C5793EA8EFC}">
      <dgm:prSet/>
      <dgm:spPr/>
      <dgm:t>
        <a:bodyPr/>
        <a:lstStyle/>
        <a:p>
          <a:r>
            <a:rPr lang="en-US" dirty="0"/>
            <a:t>We acknowledge the </a:t>
          </a:r>
          <a:r>
            <a:rPr lang="en-US" b="1" dirty="0"/>
            <a:t>importance of ethics </a:t>
          </a:r>
          <a:r>
            <a:rPr lang="en-US" dirty="0"/>
            <a:t>for the Information Society, which should foster justice, and the dignity and worth of the human person. Emphasis on the </a:t>
          </a:r>
          <a:r>
            <a:rPr lang="en-US" b="1" dirty="0"/>
            <a:t>role of family in society</a:t>
          </a:r>
          <a:r>
            <a:rPr lang="en-US" dirty="0"/>
            <a:t>.</a:t>
          </a:r>
        </a:p>
      </dgm:t>
    </dgm:pt>
    <dgm:pt modelId="{2D327C7B-61A4-449C-848C-1A326DE5DD5D}" type="parTrans" cxnId="{3700F68A-A9CA-4351-BA0C-9FDA31708459}">
      <dgm:prSet/>
      <dgm:spPr/>
      <dgm:t>
        <a:bodyPr/>
        <a:lstStyle/>
        <a:p>
          <a:endParaRPr lang="en-US"/>
        </a:p>
      </dgm:t>
    </dgm:pt>
    <dgm:pt modelId="{92D44714-8B71-4C43-B8CB-A7416B9457FA}" type="sibTrans" cxnId="{3700F68A-A9CA-4351-BA0C-9FDA31708459}">
      <dgm:prSet/>
      <dgm:spPr/>
      <dgm:t>
        <a:bodyPr/>
        <a:lstStyle/>
        <a:p>
          <a:endParaRPr lang="en-US"/>
        </a:p>
      </dgm:t>
    </dgm:pt>
    <dgm:pt modelId="{17FA9737-D952-47E5-BA4F-5CD5D4C37BA6}">
      <dgm:prSet/>
      <dgm:spPr/>
      <dgm:t>
        <a:bodyPr/>
        <a:lstStyle/>
        <a:p>
          <a:r>
            <a:rPr lang="en-US" dirty="0"/>
            <a:t>The </a:t>
          </a:r>
          <a:r>
            <a:rPr lang="en-US" b="1" dirty="0"/>
            <a:t>use of ICTs and content creation </a:t>
          </a:r>
          <a:r>
            <a:rPr lang="en-US" dirty="0"/>
            <a:t>should respect human rights and fundamental freedoms of others, including personal privacy, and the right to freedom of thought, conscience, and religion.</a:t>
          </a:r>
        </a:p>
      </dgm:t>
    </dgm:pt>
    <dgm:pt modelId="{2DAAB3C6-FFF1-4FE0-B0A1-E8E931CAAAF3}" type="parTrans" cxnId="{25CAE3C2-1114-4060-A056-AF9799D239DA}">
      <dgm:prSet/>
      <dgm:spPr/>
      <dgm:t>
        <a:bodyPr/>
        <a:lstStyle/>
        <a:p>
          <a:endParaRPr lang="en-US"/>
        </a:p>
      </dgm:t>
    </dgm:pt>
    <dgm:pt modelId="{FBB6167C-8221-4289-A59A-92B0452E9621}" type="sibTrans" cxnId="{25CAE3C2-1114-4060-A056-AF9799D239DA}">
      <dgm:prSet/>
      <dgm:spPr/>
      <dgm:t>
        <a:bodyPr/>
        <a:lstStyle/>
        <a:p>
          <a:endParaRPr lang="en-US"/>
        </a:p>
      </dgm:t>
    </dgm:pt>
    <dgm:pt modelId="{99132111-21C1-422E-A5C4-065CB2A5C3CC}">
      <dgm:prSet/>
      <dgm:spPr/>
      <dgm:t>
        <a:bodyPr/>
        <a:lstStyle/>
        <a:p>
          <a:r>
            <a:rPr lang="en-US" dirty="0"/>
            <a:t>All actors in the Information Society should take </a:t>
          </a:r>
          <a:r>
            <a:rPr lang="en-US" b="1" dirty="0"/>
            <a:t>appropriate actions and preventive measures</a:t>
          </a:r>
          <a:r>
            <a:rPr lang="en-US" dirty="0"/>
            <a:t>, as determined by law, against abusive uses of ICTs.</a:t>
          </a:r>
        </a:p>
      </dgm:t>
    </dgm:pt>
    <dgm:pt modelId="{ABD3B30F-C57E-4C98-81AD-0CCD973B46E3}" type="parTrans" cxnId="{D953339A-EA0C-4199-BBF8-014B34E019F8}">
      <dgm:prSet/>
      <dgm:spPr/>
      <dgm:t>
        <a:bodyPr/>
        <a:lstStyle/>
        <a:p>
          <a:endParaRPr lang="en-US"/>
        </a:p>
      </dgm:t>
    </dgm:pt>
    <dgm:pt modelId="{6500BAF1-FC5C-47BB-9875-58BED9E57BDC}" type="sibTrans" cxnId="{D953339A-EA0C-4199-BBF8-014B34E019F8}">
      <dgm:prSet/>
      <dgm:spPr/>
      <dgm:t>
        <a:bodyPr/>
        <a:lstStyle/>
        <a:p>
          <a:endParaRPr lang="en-US"/>
        </a:p>
      </dgm:t>
    </dgm:pt>
    <dgm:pt modelId="{C61DBC65-45B2-4E43-906B-F7691AEBDCA3}">
      <dgm:prSet phldrT="[Text]"/>
      <dgm:spPr/>
      <dgm:t>
        <a:bodyPr/>
        <a:lstStyle/>
        <a:p>
          <a:endParaRPr lang="en-US" dirty="0"/>
        </a:p>
      </dgm:t>
    </dgm:pt>
    <dgm:pt modelId="{C1E5F6B0-E65A-4EE2-B695-0D473B5FF7C0}" type="parTrans" cxnId="{B5753206-B804-47E6-A699-F42C428BE04C}">
      <dgm:prSet/>
      <dgm:spPr/>
      <dgm:t>
        <a:bodyPr/>
        <a:lstStyle/>
        <a:p>
          <a:endParaRPr lang="en-US"/>
        </a:p>
      </dgm:t>
    </dgm:pt>
    <dgm:pt modelId="{8950F33F-806F-4D19-AE18-9FCB18A5B621}" type="sibTrans" cxnId="{B5753206-B804-47E6-A699-F42C428BE04C}">
      <dgm:prSet/>
      <dgm:spPr/>
      <dgm:t>
        <a:bodyPr/>
        <a:lstStyle/>
        <a:p>
          <a:endParaRPr lang="en-US"/>
        </a:p>
      </dgm:t>
    </dgm:pt>
    <dgm:pt modelId="{2D78F705-02EC-452D-8E59-2B96080EC301}">
      <dgm:prSet/>
      <dgm:spPr/>
      <dgm:t>
        <a:bodyPr/>
        <a:lstStyle/>
        <a:p>
          <a:endParaRPr lang="en-US" dirty="0"/>
        </a:p>
      </dgm:t>
    </dgm:pt>
    <dgm:pt modelId="{61AA7C5F-2DF2-40B7-B07B-13E07DF3AA40}" type="parTrans" cxnId="{64E95D90-548E-4788-8D43-D447E7308ECB}">
      <dgm:prSet/>
      <dgm:spPr/>
      <dgm:t>
        <a:bodyPr/>
        <a:lstStyle/>
        <a:p>
          <a:endParaRPr lang="en-US"/>
        </a:p>
      </dgm:t>
    </dgm:pt>
    <dgm:pt modelId="{2763A8B7-E454-4C8F-A445-9F2A94346EF5}" type="sibTrans" cxnId="{64E95D90-548E-4788-8D43-D447E7308ECB}">
      <dgm:prSet/>
      <dgm:spPr/>
      <dgm:t>
        <a:bodyPr/>
        <a:lstStyle/>
        <a:p>
          <a:endParaRPr lang="en-US"/>
        </a:p>
      </dgm:t>
    </dgm:pt>
    <dgm:pt modelId="{B3791CF9-6F12-44E0-B32B-DBDAF312365A}">
      <dgm:prSet/>
      <dgm:spPr/>
      <dgm:t>
        <a:bodyPr/>
        <a:lstStyle/>
        <a:p>
          <a:endParaRPr lang="en-US" dirty="0"/>
        </a:p>
      </dgm:t>
    </dgm:pt>
    <dgm:pt modelId="{9E3F99B2-50D5-4717-B624-0F3519AEF84B}" type="parTrans" cxnId="{0836F789-7AA7-4A4F-A4C1-BB4BAB83555D}">
      <dgm:prSet/>
      <dgm:spPr/>
      <dgm:t>
        <a:bodyPr/>
        <a:lstStyle/>
        <a:p>
          <a:endParaRPr lang="en-US"/>
        </a:p>
      </dgm:t>
    </dgm:pt>
    <dgm:pt modelId="{4861B15D-FF50-4B04-85B8-D74453D324DC}" type="sibTrans" cxnId="{0836F789-7AA7-4A4F-A4C1-BB4BAB83555D}">
      <dgm:prSet/>
      <dgm:spPr/>
      <dgm:t>
        <a:bodyPr/>
        <a:lstStyle/>
        <a:p>
          <a:endParaRPr lang="en-US"/>
        </a:p>
      </dgm:t>
    </dgm:pt>
    <dgm:pt modelId="{EE09646B-FDF6-4624-8478-8554B81E3682}" type="pres">
      <dgm:prSet presAssocID="{B1F0259A-0ACD-4341-90C7-45A7F1ECFE6F}" presName="linearFlow" presStyleCnt="0">
        <dgm:presLayoutVars>
          <dgm:dir/>
          <dgm:animLvl val="lvl"/>
          <dgm:resizeHandles/>
        </dgm:presLayoutVars>
      </dgm:prSet>
      <dgm:spPr/>
    </dgm:pt>
    <dgm:pt modelId="{9AAAE3EE-4D8A-45DA-80E7-EE3D5E8F1376}" type="pres">
      <dgm:prSet presAssocID="{70798AF6-0FC3-4BBE-847C-7A872AB8086A}" presName="compositeNode" presStyleCnt="0">
        <dgm:presLayoutVars>
          <dgm:bulletEnabled val="1"/>
        </dgm:presLayoutVars>
      </dgm:prSet>
      <dgm:spPr/>
    </dgm:pt>
    <dgm:pt modelId="{5C584020-0209-4740-8569-31D6C68A7203}" type="pres">
      <dgm:prSet presAssocID="{70798AF6-0FC3-4BBE-847C-7A872AB8086A}" presName="imag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6099E07-1C05-488A-93C8-B19891B8B196}" type="pres">
      <dgm:prSet presAssocID="{70798AF6-0FC3-4BBE-847C-7A872AB8086A}" presName="childNode" presStyleLbl="node1" presStyleIdx="0" presStyleCnt="1">
        <dgm:presLayoutVars>
          <dgm:bulletEnabled val="1"/>
        </dgm:presLayoutVars>
      </dgm:prSet>
      <dgm:spPr/>
    </dgm:pt>
    <dgm:pt modelId="{3CFB2D8F-377E-447C-B7AE-6249ECA6B6F2}" type="pres">
      <dgm:prSet presAssocID="{70798AF6-0FC3-4BBE-847C-7A872AB8086A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B5753206-B804-47E6-A699-F42C428BE04C}" srcId="{70798AF6-0FC3-4BBE-847C-7A872AB8086A}" destId="{C61DBC65-45B2-4E43-906B-F7691AEBDCA3}" srcOrd="1" destOrd="0" parTransId="{C1E5F6B0-E65A-4EE2-B695-0D473B5FF7C0}" sibTransId="{8950F33F-806F-4D19-AE18-9FCB18A5B621}"/>
    <dgm:cxn modelId="{29D0DD0D-1E74-4A8F-B247-4EE580775B47}" type="presOf" srcId="{FE5AA20C-A45E-4C37-B9B7-C943B5B61BAC}" destId="{F6099E07-1C05-488A-93C8-B19891B8B196}" srcOrd="0" destOrd="0" presId="urn:microsoft.com/office/officeart/2005/8/layout/hList2"/>
    <dgm:cxn modelId="{4C5DD214-79EA-4F46-B658-DC1D61BB9653}" type="presOf" srcId="{B1F0259A-0ACD-4341-90C7-45A7F1ECFE6F}" destId="{EE09646B-FDF6-4624-8478-8554B81E3682}" srcOrd="0" destOrd="0" presId="urn:microsoft.com/office/officeart/2005/8/layout/hList2"/>
    <dgm:cxn modelId="{4A413225-4FDE-45DA-9810-D4E14280E5AC}" type="presOf" srcId="{99132111-21C1-422E-A5C4-065CB2A5C3CC}" destId="{F6099E07-1C05-488A-93C8-B19891B8B196}" srcOrd="0" destOrd="6" presId="urn:microsoft.com/office/officeart/2005/8/layout/hList2"/>
    <dgm:cxn modelId="{BD20DF2C-484F-472E-A066-E363344BC4F8}" srcId="{B1F0259A-0ACD-4341-90C7-45A7F1ECFE6F}" destId="{70798AF6-0FC3-4BBE-847C-7A872AB8086A}" srcOrd="0" destOrd="0" parTransId="{66FA688B-6F40-4AAD-ABC0-B880416587E9}" sibTransId="{9C4A479E-B809-47C9-A436-A027C2D27D56}"/>
    <dgm:cxn modelId="{8A742F3F-98E7-488A-A341-57BF9182F3E7}" type="presOf" srcId="{17FA9737-D952-47E5-BA4F-5CD5D4C37BA6}" destId="{F6099E07-1C05-488A-93C8-B19891B8B196}" srcOrd="0" destOrd="4" presId="urn:microsoft.com/office/officeart/2005/8/layout/hList2"/>
    <dgm:cxn modelId="{8AE2A958-45F1-41C7-A4D0-DA3D8ACFE195}" srcId="{70798AF6-0FC3-4BBE-847C-7A872AB8086A}" destId="{FE5AA20C-A45E-4C37-B9B7-C943B5B61BAC}" srcOrd="0" destOrd="0" parTransId="{3E3ED6BD-294A-478F-BB02-1F602BC8B32D}" sibTransId="{199C80C6-07B6-499B-9924-55ECFC01D30D}"/>
    <dgm:cxn modelId="{CC87957B-B73C-4818-91C7-A42A4ADCCD1E}" type="presOf" srcId="{C61DBC65-45B2-4E43-906B-F7691AEBDCA3}" destId="{F6099E07-1C05-488A-93C8-B19891B8B196}" srcOrd="0" destOrd="1" presId="urn:microsoft.com/office/officeart/2005/8/layout/hList2"/>
    <dgm:cxn modelId="{0836F789-7AA7-4A4F-A4C1-BB4BAB83555D}" srcId="{70798AF6-0FC3-4BBE-847C-7A872AB8086A}" destId="{B3791CF9-6F12-44E0-B32B-DBDAF312365A}" srcOrd="5" destOrd="0" parTransId="{9E3F99B2-50D5-4717-B624-0F3519AEF84B}" sibTransId="{4861B15D-FF50-4B04-85B8-D74453D324DC}"/>
    <dgm:cxn modelId="{3700F68A-A9CA-4351-BA0C-9FDA31708459}" srcId="{70798AF6-0FC3-4BBE-847C-7A872AB8086A}" destId="{E1A92D30-0B40-42A3-904E-1C5793EA8EFC}" srcOrd="2" destOrd="0" parTransId="{2D327C7B-61A4-449C-848C-1A326DE5DD5D}" sibTransId="{92D44714-8B71-4C43-B8CB-A7416B9457FA}"/>
    <dgm:cxn modelId="{64E95D90-548E-4788-8D43-D447E7308ECB}" srcId="{70798AF6-0FC3-4BBE-847C-7A872AB8086A}" destId="{2D78F705-02EC-452D-8E59-2B96080EC301}" srcOrd="3" destOrd="0" parTransId="{61AA7C5F-2DF2-40B7-B07B-13E07DF3AA40}" sibTransId="{2763A8B7-E454-4C8F-A445-9F2A94346EF5}"/>
    <dgm:cxn modelId="{D953339A-EA0C-4199-BBF8-014B34E019F8}" srcId="{70798AF6-0FC3-4BBE-847C-7A872AB8086A}" destId="{99132111-21C1-422E-A5C4-065CB2A5C3CC}" srcOrd="6" destOrd="0" parTransId="{ABD3B30F-C57E-4C98-81AD-0CCD973B46E3}" sibTransId="{6500BAF1-FC5C-47BB-9875-58BED9E57BDC}"/>
    <dgm:cxn modelId="{25CAE3C2-1114-4060-A056-AF9799D239DA}" srcId="{70798AF6-0FC3-4BBE-847C-7A872AB8086A}" destId="{17FA9737-D952-47E5-BA4F-5CD5D4C37BA6}" srcOrd="4" destOrd="0" parTransId="{2DAAB3C6-FFF1-4FE0-B0A1-E8E931CAAAF3}" sibTransId="{FBB6167C-8221-4289-A59A-92B0452E9621}"/>
    <dgm:cxn modelId="{858387C4-F6D3-4E24-AD4B-AF5EF32AA283}" type="presOf" srcId="{70798AF6-0FC3-4BBE-847C-7A872AB8086A}" destId="{3CFB2D8F-377E-447C-B7AE-6249ECA6B6F2}" srcOrd="0" destOrd="0" presId="urn:microsoft.com/office/officeart/2005/8/layout/hList2"/>
    <dgm:cxn modelId="{B70DE0CC-597B-4198-B8A5-C8A9841147B5}" type="presOf" srcId="{B3791CF9-6F12-44E0-B32B-DBDAF312365A}" destId="{F6099E07-1C05-488A-93C8-B19891B8B196}" srcOrd="0" destOrd="5" presId="urn:microsoft.com/office/officeart/2005/8/layout/hList2"/>
    <dgm:cxn modelId="{7F73D4D6-E09E-48AA-B711-DEA25F9687C8}" type="presOf" srcId="{E1A92D30-0B40-42A3-904E-1C5793EA8EFC}" destId="{F6099E07-1C05-488A-93C8-B19891B8B196}" srcOrd="0" destOrd="2" presId="urn:microsoft.com/office/officeart/2005/8/layout/hList2"/>
    <dgm:cxn modelId="{5489FFF3-7080-4529-89F2-1EEEAD0D3426}" type="presOf" srcId="{2D78F705-02EC-452D-8E59-2B96080EC301}" destId="{F6099E07-1C05-488A-93C8-B19891B8B196}" srcOrd="0" destOrd="3" presId="urn:microsoft.com/office/officeart/2005/8/layout/hList2"/>
    <dgm:cxn modelId="{906504EF-DBA8-49C9-B2DF-C8425AD4E281}" type="presParOf" srcId="{EE09646B-FDF6-4624-8478-8554B81E3682}" destId="{9AAAE3EE-4D8A-45DA-80E7-EE3D5E8F1376}" srcOrd="0" destOrd="0" presId="urn:microsoft.com/office/officeart/2005/8/layout/hList2"/>
    <dgm:cxn modelId="{957793A4-A24B-4768-980A-4E0447504C08}" type="presParOf" srcId="{9AAAE3EE-4D8A-45DA-80E7-EE3D5E8F1376}" destId="{5C584020-0209-4740-8569-31D6C68A7203}" srcOrd="0" destOrd="0" presId="urn:microsoft.com/office/officeart/2005/8/layout/hList2"/>
    <dgm:cxn modelId="{2F385C1D-9865-4622-9535-83C2796A08EC}" type="presParOf" srcId="{9AAAE3EE-4D8A-45DA-80E7-EE3D5E8F1376}" destId="{F6099E07-1C05-488A-93C8-B19891B8B196}" srcOrd="1" destOrd="0" presId="urn:microsoft.com/office/officeart/2005/8/layout/hList2"/>
    <dgm:cxn modelId="{3F4DCEED-01D4-4BE7-B56F-FDAC009B7C32}" type="presParOf" srcId="{9AAAE3EE-4D8A-45DA-80E7-EE3D5E8F1376}" destId="{3CFB2D8F-377E-447C-B7AE-6249ECA6B6F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CEBA3-A7CE-46DE-938C-EDE3D2FF5310}">
      <dsp:nvSpPr>
        <dsp:cNvPr id="0" name=""/>
        <dsp:cNvSpPr/>
      </dsp:nvSpPr>
      <dsp:spPr>
        <a:xfrm>
          <a:off x="7270" y="294846"/>
          <a:ext cx="3306952" cy="96293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0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Bias:</a:t>
          </a:r>
          <a:endParaRPr lang="en-US" sz="3900" kern="1200" dirty="0"/>
        </a:p>
      </dsp:txBody>
      <dsp:txXfrm>
        <a:off x="488736" y="294846"/>
        <a:ext cx="2344020" cy="962932"/>
      </dsp:txXfrm>
    </dsp:sp>
    <dsp:sp modelId="{3DBEFCCC-DF9B-47FA-B28A-081C4DC871F8}">
      <dsp:nvSpPr>
        <dsp:cNvPr id="0" name=""/>
        <dsp:cNvSpPr/>
      </dsp:nvSpPr>
      <dsp:spPr>
        <a:xfrm>
          <a:off x="3001269" y="376695"/>
          <a:ext cx="2744770" cy="799234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supporting or opposing a particular person or thing in an unfair way, </a:t>
          </a:r>
        </a:p>
      </dsp:txBody>
      <dsp:txXfrm>
        <a:off x="3400886" y="376695"/>
        <a:ext cx="1945536" cy="799234"/>
      </dsp:txXfrm>
    </dsp:sp>
    <dsp:sp modelId="{45F12D3E-D8C1-4947-B32C-F254C951FFD9}">
      <dsp:nvSpPr>
        <dsp:cNvPr id="0" name=""/>
        <dsp:cNvSpPr/>
      </dsp:nvSpPr>
      <dsp:spPr>
        <a:xfrm>
          <a:off x="5466307" y="376695"/>
          <a:ext cx="3441822" cy="799234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allowing personal opinions to influence your judgment.</a:t>
          </a:r>
        </a:p>
      </dsp:txBody>
      <dsp:txXfrm>
        <a:off x="5865924" y="376695"/>
        <a:ext cx="2642588" cy="799234"/>
      </dsp:txXfrm>
    </dsp:sp>
    <dsp:sp modelId="{E799DFD6-A42F-4699-B244-B738F1EC3CFF}">
      <dsp:nvSpPr>
        <dsp:cNvPr id="0" name=""/>
        <dsp:cNvSpPr/>
      </dsp:nvSpPr>
      <dsp:spPr>
        <a:xfrm>
          <a:off x="7270" y="1392590"/>
          <a:ext cx="3306952" cy="96293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0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 err="1"/>
            <a:t>Clickbait</a:t>
          </a:r>
          <a:r>
            <a:rPr lang="en-US" sz="3900" b="1" kern="1200" dirty="0"/>
            <a:t>:</a:t>
          </a:r>
          <a:endParaRPr lang="en-US" sz="3900" kern="1200" dirty="0"/>
        </a:p>
      </dsp:txBody>
      <dsp:txXfrm>
        <a:off x="488736" y="1392590"/>
        <a:ext cx="2344020" cy="962932"/>
      </dsp:txXfrm>
    </dsp:sp>
    <dsp:sp modelId="{13CC844D-B3CC-47CD-90CC-52A890608142}">
      <dsp:nvSpPr>
        <dsp:cNvPr id="0" name=""/>
        <dsp:cNvSpPr/>
      </dsp:nvSpPr>
      <dsp:spPr>
        <a:xfrm>
          <a:off x="3001269" y="1474439"/>
          <a:ext cx="2744770" cy="799234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an ad or headline that entices the user to click for more information. </a:t>
          </a:r>
        </a:p>
      </dsp:txBody>
      <dsp:txXfrm>
        <a:off x="3400886" y="1474439"/>
        <a:ext cx="1945536" cy="799234"/>
      </dsp:txXfrm>
    </dsp:sp>
    <dsp:sp modelId="{9D0C9C2B-91DD-4BF7-BD9F-AE56F5FA9CF8}">
      <dsp:nvSpPr>
        <dsp:cNvPr id="0" name=""/>
        <dsp:cNvSpPr/>
      </dsp:nvSpPr>
      <dsp:spPr>
        <a:xfrm>
          <a:off x="5466307" y="1474439"/>
          <a:ext cx="3441822" cy="799234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the link is there merely to generate ad income.</a:t>
          </a:r>
        </a:p>
      </dsp:txBody>
      <dsp:txXfrm>
        <a:off x="5865924" y="1474439"/>
        <a:ext cx="2642588" cy="799234"/>
      </dsp:txXfrm>
    </dsp:sp>
    <dsp:sp modelId="{07D548D6-807A-4E46-8BC4-806AFF0E91FD}">
      <dsp:nvSpPr>
        <dsp:cNvPr id="0" name=""/>
        <dsp:cNvSpPr/>
      </dsp:nvSpPr>
      <dsp:spPr>
        <a:xfrm>
          <a:off x="7270" y="2490333"/>
          <a:ext cx="3306952" cy="96293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0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Lie:</a:t>
          </a:r>
          <a:endParaRPr lang="en-US" sz="3900" kern="1200" dirty="0"/>
        </a:p>
      </dsp:txBody>
      <dsp:txXfrm>
        <a:off x="488736" y="2490333"/>
        <a:ext cx="2344020" cy="962932"/>
      </dsp:txXfrm>
    </dsp:sp>
    <dsp:sp modelId="{E8F7DC65-EEBA-4E7A-B8E1-3F7885A690BE}">
      <dsp:nvSpPr>
        <dsp:cNvPr id="0" name=""/>
        <dsp:cNvSpPr/>
      </dsp:nvSpPr>
      <dsp:spPr>
        <a:xfrm>
          <a:off x="3001269" y="2572182"/>
          <a:ext cx="2818159" cy="799234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Something you say</a:t>
          </a:r>
        </a:p>
      </dsp:txBody>
      <dsp:txXfrm>
        <a:off x="3400886" y="2572182"/>
        <a:ext cx="2018925" cy="799234"/>
      </dsp:txXfrm>
    </dsp:sp>
    <dsp:sp modelId="{E09EBA86-DCC8-4BDE-9704-DEC81C3C8E17}">
      <dsp:nvSpPr>
        <dsp:cNvPr id="0" name=""/>
        <dsp:cNvSpPr/>
      </dsp:nvSpPr>
      <dsp:spPr>
        <a:xfrm>
          <a:off x="5539697" y="2572182"/>
          <a:ext cx="3318240" cy="799234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that you know is not true.</a:t>
          </a:r>
        </a:p>
      </dsp:txBody>
      <dsp:txXfrm>
        <a:off x="5939314" y="2572182"/>
        <a:ext cx="2519006" cy="799234"/>
      </dsp:txXfrm>
    </dsp:sp>
    <dsp:sp modelId="{979932A4-045C-403E-82F4-334FFE88E703}">
      <dsp:nvSpPr>
        <dsp:cNvPr id="0" name=""/>
        <dsp:cNvSpPr/>
      </dsp:nvSpPr>
      <dsp:spPr>
        <a:xfrm>
          <a:off x="7270" y="3588077"/>
          <a:ext cx="3306952" cy="96293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0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Fake news:</a:t>
          </a:r>
          <a:endParaRPr lang="en-US" sz="3900" kern="1200" dirty="0"/>
        </a:p>
      </dsp:txBody>
      <dsp:txXfrm>
        <a:off x="488736" y="3588077"/>
        <a:ext cx="2344020" cy="962932"/>
      </dsp:txXfrm>
    </dsp:sp>
    <dsp:sp modelId="{2027A853-C0BD-4354-AC14-1E5599CE72F5}">
      <dsp:nvSpPr>
        <dsp:cNvPr id="0" name=""/>
        <dsp:cNvSpPr/>
      </dsp:nvSpPr>
      <dsp:spPr>
        <a:xfrm>
          <a:off x="3001269" y="3669926"/>
          <a:ext cx="2744770" cy="799234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False stories that appear to be news</a:t>
          </a:r>
        </a:p>
      </dsp:txBody>
      <dsp:txXfrm>
        <a:off x="3400886" y="3669926"/>
        <a:ext cx="1945536" cy="799234"/>
      </dsp:txXfrm>
    </dsp:sp>
    <dsp:sp modelId="{EC2B0A2C-D9D7-4B72-A3F7-98CA371F789D}">
      <dsp:nvSpPr>
        <dsp:cNvPr id="0" name=""/>
        <dsp:cNvSpPr/>
      </dsp:nvSpPr>
      <dsp:spPr>
        <a:xfrm>
          <a:off x="5466307" y="3669926"/>
          <a:ext cx="3441822" cy="799234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usually created to influence political views.</a:t>
          </a:r>
        </a:p>
      </dsp:txBody>
      <dsp:txXfrm>
        <a:off x="5865924" y="3669926"/>
        <a:ext cx="2642588" cy="799234"/>
      </dsp:txXfrm>
    </dsp:sp>
    <dsp:sp modelId="{8225650F-0291-4E2A-9B38-762494F529D3}">
      <dsp:nvSpPr>
        <dsp:cNvPr id="0" name=""/>
        <dsp:cNvSpPr/>
      </dsp:nvSpPr>
      <dsp:spPr>
        <a:xfrm>
          <a:off x="7270" y="4685820"/>
          <a:ext cx="3306952" cy="962932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0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Hoax:</a:t>
          </a:r>
          <a:endParaRPr lang="en-US" sz="3900" kern="1200" dirty="0"/>
        </a:p>
      </dsp:txBody>
      <dsp:txXfrm>
        <a:off x="488736" y="4685820"/>
        <a:ext cx="2344020" cy="962932"/>
      </dsp:txXfrm>
    </dsp:sp>
    <dsp:sp modelId="{BE7EEA33-9402-4D37-97CC-E2A588DDE14E}">
      <dsp:nvSpPr>
        <dsp:cNvPr id="0" name=""/>
        <dsp:cNvSpPr/>
      </dsp:nvSpPr>
      <dsp:spPr>
        <a:xfrm>
          <a:off x="3001269" y="4767669"/>
          <a:ext cx="2744770" cy="799234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 plan to deceive someone, </a:t>
          </a:r>
        </a:p>
      </dsp:txBody>
      <dsp:txXfrm>
        <a:off x="3400886" y="4767669"/>
        <a:ext cx="1945536" cy="799234"/>
      </dsp:txXfrm>
    </dsp:sp>
    <dsp:sp modelId="{D2129166-C21A-4659-BBC8-C32BE0246D5F}">
      <dsp:nvSpPr>
        <dsp:cNvPr id="0" name=""/>
        <dsp:cNvSpPr/>
      </dsp:nvSpPr>
      <dsp:spPr>
        <a:xfrm>
          <a:off x="5466307" y="4767669"/>
          <a:ext cx="3441822" cy="799234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such as telling the police there is a bomb somewhere when there is not one, or a trick.</a:t>
          </a:r>
        </a:p>
      </dsp:txBody>
      <dsp:txXfrm>
        <a:off x="5865924" y="4767669"/>
        <a:ext cx="2642588" cy="7992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BF82C-435A-4E0E-AC00-BC0CFAF3AFE9}">
      <dsp:nvSpPr>
        <dsp:cNvPr id="0" name=""/>
        <dsp:cNvSpPr/>
      </dsp:nvSpPr>
      <dsp:spPr>
        <a:xfrm>
          <a:off x="2632" y="586665"/>
          <a:ext cx="3613518" cy="7688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Internet troll:</a:t>
          </a:r>
          <a:endParaRPr lang="en-US" sz="3200" kern="1200" dirty="0"/>
        </a:p>
      </dsp:txBody>
      <dsp:txXfrm>
        <a:off x="387055" y="586665"/>
        <a:ext cx="2844672" cy="768846"/>
      </dsp:txXfrm>
    </dsp:sp>
    <dsp:sp modelId="{65ED0C2D-FA3D-41A1-8FA9-9654B5F54776}">
      <dsp:nvSpPr>
        <dsp:cNvPr id="0" name=""/>
        <dsp:cNvSpPr/>
      </dsp:nvSpPr>
      <dsp:spPr>
        <a:xfrm>
          <a:off x="3366276" y="652017"/>
          <a:ext cx="2999220" cy="638142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An individual who posts false accusations or inflammatory remarks on social media</a:t>
          </a:r>
        </a:p>
      </dsp:txBody>
      <dsp:txXfrm>
        <a:off x="3685347" y="652017"/>
        <a:ext cx="2361078" cy="638142"/>
      </dsp:txXfrm>
    </dsp:sp>
    <dsp:sp modelId="{C6A647DD-EF92-4B29-9870-1A7D95CD9308}">
      <dsp:nvSpPr>
        <dsp:cNvPr id="0" name=""/>
        <dsp:cNvSpPr/>
      </dsp:nvSpPr>
      <dsp:spPr>
        <a:xfrm>
          <a:off x="6142147" y="652017"/>
          <a:ext cx="2999220" cy="638142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to promote a cause or to harass someone.</a:t>
          </a:r>
        </a:p>
      </dsp:txBody>
      <dsp:txXfrm>
        <a:off x="6461218" y="652017"/>
        <a:ext cx="2361078" cy="638142"/>
      </dsp:txXfrm>
    </dsp:sp>
    <dsp:sp modelId="{1CD40A9D-CFED-4E33-96FC-591B880EBFEB}">
      <dsp:nvSpPr>
        <dsp:cNvPr id="0" name=""/>
        <dsp:cNvSpPr/>
      </dsp:nvSpPr>
      <dsp:spPr>
        <a:xfrm>
          <a:off x="2632" y="1463150"/>
          <a:ext cx="3613518" cy="7688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Junk Journalism:</a:t>
          </a:r>
          <a:endParaRPr lang="en-US" sz="3200" kern="1200" dirty="0"/>
        </a:p>
      </dsp:txBody>
      <dsp:txXfrm>
        <a:off x="387055" y="1463150"/>
        <a:ext cx="2844672" cy="768846"/>
      </dsp:txXfrm>
    </dsp:sp>
    <dsp:sp modelId="{8172E964-88B9-4D6A-9697-6C9F0487135B}">
      <dsp:nvSpPr>
        <dsp:cNvPr id="0" name=""/>
        <dsp:cNvSpPr/>
      </dsp:nvSpPr>
      <dsp:spPr>
        <a:xfrm>
          <a:off x="3366276" y="1528502"/>
          <a:ext cx="2999220" cy="638142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 news story that is written without adequate research, </a:t>
          </a:r>
        </a:p>
      </dsp:txBody>
      <dsp:txXfrm>
        <a:off x="3685347" y="1528502"/>
        <a:ext cx="2361078" cy="638142"/>
      </dsp:txXfrm>
    </dsp:sp>
    <dsp:sp modelId="{0DAEC931-1299-4DF9-B793-71E3BE4B56EE}">
      <dsp:nvSpPr>
        <dsp:cNvPr id="0" name=""/>
        <dsp:cNvSpPr/>
      </dsp:nvSpPr>
      <dsp:spPr>
        <a:xfrm>
          <a:off x="6142147" y="1528502"/>
          <a:ext cx="2999220" cy="638142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…investigation or information before publication.</a:t>
          </a:r>
        </a:p>
      </dsp:txBody>
      <dsp:txXfrm>
        <a:off x="6461218" y="1528502"/>
        <a:ext cx="2361078" cy="638142"/>
      </dsp:txXfrm>
    </dsp:sp>
    <dsp:sp modelId="{AECCE39F-A40F-4C64-ABBB-ED5007DBFEFA}">
      <dsp:nvSpPr>
        <dsp:cNvPr id="0" name=""/>
        <dsp:cNvSpPr/>
      </dsp:nvSpPr>
      <dsp:spPr>
        <a:xfrm>
          <a:off x="2632" y="2339634"/>
          <a:ext cx="3613518" cy="7688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Disinformation:</a:t>
          </a:r>
        </a:p>
      </dsp:txBody>
      <dsp:txXfrm>
        <a:off x="387055" y="2339634"/>
        <a:ext cx="2844672" cy="768846"/>
      </dsp:txXfrm>
    </dsp:sp>
    <dsp:sp modelId="{BA3BB44C-4DFE-46B2-B2AB-A09F34245557}">
      <dsp:nvSpPr>
        <dsp:cNvPr id="0" name=""/>
        <dsp:cNvSpPr/>
      </dsp:nvSpPr>
      <dsp:spPr>
        <a:xfrm>
          <a:off x="3366276" y="2404986"/>
          <a:ext cx="2949700" cy="638142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Information that is spread</a:t>
          </a:r>
        </a:p>
      </dsp:txBody>
      <dsp:txXfrm>
        <a:off x="3685347" y="2404986"/>
        <a:ext cx="2311558" cy="638142"/>
      </dsp:txXfrm>
    </dsp:sp>
    <dsp:sp modelId="{AAD725DE-0889-428B-AE79-53E7F1E06DB0}">
      <dsp:nvSpPr>
        <dsp:cNvPr id="0" name=""/>
        <dsp:cNvSpPr/>
      </dsp:nvSpPr>
      <dsp:spPr>
        <a:xfrm>
          <a:off x="6095908" y="2435221"/>
          <a:ext cx="3046459" cy="638142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with the deliberate intention to deceive.</a:t>
          </a:r>
        </a:p>
      </dsp:txBody>
      <dsp:txXfrm>
        <a:off x="6414979" y="2435221"/>
        <a:ext cx="2408317" cy="638142"/>
      </dsp:txXfrm>
    </dsp:sp>
    <dsp:sp modelId="{77838662-14AE-417F-B716-5697EE210180}">
      <dsp:nvSpPr>
        <dsp:cNvPr id="0" name=""/>
        <dsp:cNvSpPr/>
      </dsp:nvSpPr>
      <dsp:spPr>
        <a:xfrm>
          <a:off x="2632" y="3216119"/>
          <a:ext cx="3613518" cy="7688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/>
            <a:t>Malinformation</a:t>
          </a:r>
          <a:r>
            <a:rPr lang="en-US" sz="3200" b="1" kern="1200" dirty="0"/>
            <a:t>:</a:t>
          </a:r>
          <a:endParaRPr lang="en-US" sz="3200" kern="1200" dirty="0"/>
        </a:p>
      </dsp:txBody>
      <dsp:txXfrm>
        <a:off x="387055" y="3216119"/>
        <a:ext cx="2844672" cy="768846"/>
      </dsp:txXfrm>
    </dsp:sp>
    <dsp:sp modelId="{FEE2E1A0-C8D6-41B8-B8D1-9F48AD62B1E6}">
      <dsp:nvSpPr>
        <dsp:cNvPr id="0" name=""/>
        <dsp:cNvSpPr/>
      </dsp:nvSpPr>
      <dsp:spPr>
        <a:xfrm>
          <a:off x="3366276" y="3281471"/>
          <a:ext cx="2999220" cy="638142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Information that is based on reality, </a:t>
          </a:r>
        </a:p>
      </dsp:txBody>
      <dsp:txXfrm>
        <a:off x="3685347" y="3281471"/>
        <a:ext cx="2361078" cy="638142"/>
      </dsp:txXfrm>
    </dsp:sp>
    <dsp:sp modelId="{A19A2ADD-36ED-493D-8AC7-145E8807996D}">
      <dsp:nvSpPr>
        <dsp:cNvPr id="0" name=""/>
        <dsp:cNvSpPr/>
      </dsp:nvSpPr>
      <dsp:spPr>
        <a:xfrm>
          <a:off x="6142147" y="3281471"/>
          <a:ext cx="2999220" cy="638142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used to inflict harm on a person, organization or country.</a:t>
          </a:r>
        </a:p>
      </dsp:txBody>
      <dsp:txXfrm>
        <a:off x="6461218" y="3281471"/>
        <a:ext cx="2361078" cy="638142"/>
      </dsp:txXfrm>
    </dsp:sp>
    <dsp:sp modelId="{C248B490-8058-4677-92A1-751DEA060030}">
      <dsp:nvSpPr>
        <dsp:cNvPr id="0" name=""/>
        <dsp:cNvSpPr/>
      </dsp:nvSpPr>
      <dsp:spPr>
        <a:xfrm>
          <a:off x="2632" y="4092603"/>
          <a:ext cx="3613518" cy="768846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Misinformation:</a:t>
          </a:r>
          <a:endParaRPr lang="en-US" sz="3200" kern="1200" dirty="0"/>
        </a:p>
      </dsp:txBody>
      <dsp:txXfrm>
        <a:off x="387055" y="4092603"/>
        <a:ext cx="2844672" cy="768846"/>
      </dsp:txXfrm>
    </dsp:sp>
    <dsp:sp modelId="{194628FE-92CE-4019-9FDE-E56CF68668CA}">
      <dsp:nvSpPr>
        <dsp:cNvPr id="0" name=""/>
        <dsp:cNvSpPr/>
      </dsp:nvSpPr>
      <dsp:spPr>
        <a:xfrm>
          <a:off x="3366276" y="4157955"/>
          <a:ext cx="2999220" cy="638142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Wrong information, </a:t>
          </a:r>
        </a:p>
      </dsp:txBody>
      <dsp:txXfrm>
        <a:off x="3685347" y="4157955"/>
        <a:ext cx="2361078" cy="638142"/>
      </dsp:txXfrm>
    </dsp:sp>
    <dsp:sp modelId="{B087FE38-967B-42EE-BDF0-3BDAE740AB44}">
      <dsp:nvSpPr>
        <dsp:cNvPr id="0" name=""/>
        <dsp:cNvSpPr/>
      </dsp:nvSpPr>
      <dsp:spPr>
        <a:xfrm>
          <a:off x="6142147" y="4157955"/>
          <a:ext cx="2999220" cy="638142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or the fact that people are misinformed.</a:t>
          </a:r>
        </a:p>
      </dsp:txBody>
      <dsp:txXfrm>
        <a:off x="6461218" y="4157955"/>
        <a:ext cx="2361078" cy="638142"/>
      </dsp:txXfrm>
    </dsp:sp>
    <dsp:sp modelId="{23AE2EEB-DE2F-4586-9DC6-6D45515E7465}">
      <dsp:nvSpPr>
        <dsp:cNvPr id="0" name=""/>
        <dsp:cNvSpPr/>
      </dsp:nvSpPr>
      <dsp:spPr>
        <a:xfrm>
          <a:off x="2632" y="4969088"/>
          <a:ext cx="3613518" cy="7688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Parody:</a:t>
          </a:r>
          <a:endParaRPr lang="en-US" sz="3200" kern="1200" dirty="0"/>
        </a:p>
      </dsp:txBody>
      <dsp:txXfrm>
        <a:off x="387055" y="4969088"/>
        <a:ext cx="2844672" cy="768846"/>
      </dsp:txXfrm>
    </dsp:sp>
    <dsp:sp modelId="{AB1178F4-3E52-495A-838D-81633235B65B}">
      <dsp:nvSpPr>
        <dsp:cNvPr id="0" name=""/>
        <dsp:cNvSpPr/>
      </dsp:nvSpPr>
      <dsp:spPr>
        <a:xfrm>
          <a:off x="3366276" y="5034440"/>
          <a:ext cx="2999220" cy="638142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Writing, music, art, speech, etc. that intentionally copies the style of someone famous or copies a particular situation, </a:t>
          </a:r>
        </a:p>
      </dsp:txBody>
      <dsp:txXfrm>
        <a:off x="3685347" y="5034440"/>
        <a:ext cx="2361078" cy="638142"/>
      </dsp:txXfrm>
    </dsp:sp>
    <dsp:sp modelId="{F7B0D013-A8A2-436F-9F55-893ED0D55719}">
      <dsp:nvSpPr>
        <dsp:cNvPr id="0" name=""/>
        <dsp:cNvSpPr/>
      </dsp:nvSpPr>
      <dsp:spPr>
        <a:xfrm>
          <a:off x="6142147" y="5034440"/>
          <a:ext cx="2999220" cy="638142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making the features or qualities of the original more noticeable in a way that is humorous.</a:t>
          </a:r>
        </a:p>
      </dsp:txBody>
      <dsp:txXfrm>
        <a:off x="6461218" y="5034440"/>
        <a:ext cx="2361078" cy="6381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E4F9B-7C11-4352-905F-C32B7C890405}">
      <dsp:nvSpPr>
        <dsp:cNvPr id="0" name=""/>
        <dsp:cNvSpPr/>
      </dsp:nvSpPr>
      <dsp:spPr>
        <a:xfrm>
          <a:off x="3363" y="94198"/>
          <a:ext cx="3607773" cy="99399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Post-truth:</a:t>
          </a:r>
          <a:endParaRPr lang="en-US" sz="3400" kern="1200" dirty="0"/>
        </a:p>
      </dsp:txBody>
      <dsp:txXfrm>
        <a:off x="500360" y="94198"/>
        <a:ext cx="2613780" cy="993993"/>
      </dsp:txXfrm>
    </dsp:sp>
    <dsp:sp modelId="{D5993EB0-1524-4B17-842B-F2CF1F84D89D}">
      <dsp:nvSpPr>
        <dsp:cNvPr id="0" name=""/>
        <dsp:cNvSpPr/>
      </dsp:nvSpPr>
      <dsp:spPr>
        <a:xfrm>
          <a:off x="3288088" y="178688"/>
          <a:ext cx="2994451" cy="825014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An adjective ‘relating to circumstances in which objective facts are less influential in shaping public opinion</a:t>
          </a:r>
        </a:p>
      </dsp:txBody>
      <dsp:txXfrm>
        <a:off x="3700595" y="178688"/>
        <a:ext cx="2169437" cy="825014"/>
      </dsp:txXfrm>
    </dsp:sp>
    <dsp:sp modelId="{0C6483A1-B046-4DA9-B01B-00E88D31626F}">
      <dsp:nvSpPr>
        <dsp:cNvPr id="0" name=""/>
        <dsp:cNvSpPr/>
      </dsp:nvSpPr>
      <dsp:spPr>
        <a:xfrm>
          <a:off x="5993785" y="178688"/>
          <a:ext cx="2994451" cy="825014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than appeals to emotion and personal belief’.</a:t>
          </a:r>
        </a:p>
      </dsp:txBody>
      <dsp:txXfrm>
        <a:off x="6406292" y="178688"/>
        <a:ext cx="2169437" cy="825014"/>
      </dsp:txXfrm>
    </dsp:sp>
    <dsp:sp modelId="{5F1FD919-BDAB-4D4E-A3E8-C43EDF9D7843}">
      <dsp:nvSpPr>
        <dsp:cNvPr id="0" name=""/>
        <dsp:cNvSpPr/>
      </dsp:nvSpPr>
      <dsp:spPr>
        <a:xfrm>
          <a:off x="3363" y="1227351"/>
          <a:ext cx="3607773" cy="99399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Propaganda:</a:t>
          </a:r>
          <a:endParaRPr lang="en-US" sz="3400" kern="1200" dirty="0"/>
        </a:p>
      </dsp:txBody>
      <dsp:txXfrm>
        <a:off x="500360" y="1227351"/>
        <a:ext cx="2613780" cy="993993"/>
      </dsp:txXfrm>
    </dsp:sp>
    <dsp:sp modelId="{E2425045-5E7F-44A4-A7BF-3A92859FDDB0}">
      <dsp:nvSpPr>
        <dsp:cNvPr id="0" name=""/>
        <dsp:cNvSpPr/>
      </dsp:nvSpPr>
      <dsp:spPr>
        <a:xfrm>
          <a:off x="3288088" y="1311840"/>
          <a:ext cx="2994451" cy="825014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Information, ideas, opinions, or images, often only giving one part of an argument, </a:t>
          </a:r>
        </a:p>
      </dsp:txBody>
      <dsp:txXfrm>
        <a:off x="3700595" y="1311840"/>
        <a:ext cx="2169437" cy="825014"/>
      </dsp:txXfrm>
    </dsp:sp>
    <dsp:sp modelId="{DF845AEB-B47B-4734-8BE0-70DC335CF7B3}">
      <dsp:nvSpPr>
        <dsp:cNvPr id="0" name=""/>
        <dsp:cNvSpPr/>
      </dsp:nvSpPr>
      <dsp:spPr>
        <a:xfrm>
          <a:off x="5993785" y="1311840"/>
          <a:ext cx="2994451" cy="825014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spread with the intention of influencing people’s opinions.</a:t>
          </a:r>
        </a:p>
      </dsp:txBody>
      <dsp:txXfrm>
        <a:off x="6406292" y="1311840"/>
        <a:ext cx="2169437" cy="825014"/>
      </dsp:txXfrm>
    </dsp:sp>
    <dsp:sp modelId="{96B3517C-E641-4BD0-8C08-25D4E9D6ABDB}">
      <dsp:nvSpPr>
        <dsp:cNvPr id="0" name=""/>
        <dsp:cNvSpPr/>
      </dsp:nvSpPr>
      <dsp:spPr>
        <a:xfrm>
          <a:off x="3363" y="2360503"/>
          <a:ext cx="3607773" cy="99399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/>
            <a:t>Rumour</a:t>
          </a:r>
          <a:r>
            <a:rPr lang="en-US" sz="3400" b="1" kern="1200" dirty="0"/>
            <a:t>:</a:t>
          </a:r>
          <a:endParaRPr lang="en-US" sz="3400" kern="1200" dirty="0"/>
        </a:p>
      </dsp:txBody>
      <dsp:txXfrm>
        <a:off x="500360" y="2360503"/>
        <a:ext cx="2613780" cy="993993"/>
      </dsp:txXfrm>
    </dsp:sp>
    <dsp:sp modelId="{AF45CB6A-1EA5-4A42-972F-79B3D55784BE}">
      <dsp:nvSpPr>
        <dsp:cNvPr id="0" name=""/>
        <dsp:cNvSpPr/>
      </dsp:nvSpPr>
      <dsp:spPr>
        <a:xfrm>
          <a:off x="3288088" y="2444992"/>
          <a:ext cx="2994451" cy="825014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An unofficial interesting story or piece of news that might be true or invented, </a:t>
          </a:r>
        </a:p>
      </dsp:txBody>
      <dsp:txXfrm>
        <a:off x="3700595" y="2444992"/>
        <a:ext cx="2169437" cy="825014"/>
      </dsp:txXfrm>
    </dsp:sp>
    <dsp:sp modelId="{EA8C4B31-9D8D-4BC4-9B0F-1ED572A9F3BF}">
      <dsp:nvSpPr>
        <dsp:cNvPr id="0" name=""/>
        <dsp:cNvSpPr/>
      </dsp:nvSpPr>
      <dsp:spPr>
        <a:xfrm>
          <a:off x="5993785" y="2444992"/>
          <a:ext cx="2994451" cy="825014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and quickly spreads from person to person.</a:t>
          </a:r>
        </a:p>
      </dsp:txBody>
      <dsp:txXfrm>
        <a:off x="6406292" y="2444992"/>
        <a:ext cx="2169437" cy="825014"/>
      </dsp:txXfrm>
    </dsp:sp>
    <dsp:sp modelId="{417AA97C-9F7D-433D-9A6C-1936AB536534}">
      <dsp:nvSpPr>
        <dsp:cNvPr id="0" name=""/>
        <dsp:cNvSpPr/>
      </dsp:nvSpPr>
      <dsp:spPr>
        <a:xfrm>
          <a:off x="3363" y="3493655"/>
          <a:ext cx="3607773" cy="99399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Satire:</a:t>
          </a:r>
          <a:endParaRPr lang="en-US" sz="3400" kern="1200" dirty="0"/>
        </a:p>
      </dsp:txBody>
      <dsp:txXfrm>
        <a:off x="500360" y="3493655"/>
        <a:ext cx="2613780" cy="993993"/>
      </dsp:txXfrm>
    </dsp:sp>
    <dsp:sp modelId="{297B9A4C-C53B-43F2-B472-A1629C2EBFC2}">
      <dsp:nvSpPr>
        <dsp:cNvPr id="0" name=""/>
        <dsp:cNvSpPr/>
      </dsp:nvSpPr>
      <dsp:spPr>
        <a:xfrm>
          <a:off x="3288088" y="3578145"/>
          <a:ext cx="2994451" cy="825014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Writing or art designed to make social commentary</a:t>
          </a:r>
        </a:p>
      </dsp:txBody>
      <dsp:txXfrm>
        <a:off x="3700595" y="3578145"/>
        <a:ext cx="2169437" cy="825014"/>
      </dsp:txXfrm>
    </dsp:sp>
    <dsp:sp modelId="{C92C09EB-9904-49D2-ADBC-1744F4ADC799}">
      <dsp:nvSpPr>
        <dsp:cNvPr id="0" name=""/>
        <dsp:cNvSpPr/>
      </dsp:nvSpPr>
      <dsp:spPr>
        <a:xfrm>
          <a:off x="5993785" y="3578145"/>
          <a:ext cx="2994451" cy="825014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based on mockery and imitation of real-life events or actors.</a:t>
          </a:r>
        </a:p>
      </dsp:txBody>
      <dsp:txXfrm>
        <a:off x="6406292" y="3578145"/>
        <a:ext cx="2169437" cy="825014"/>
      </dsp:txXfrm>
    </dsp:sp>
    <dsp:sp modelId="{F990F165-92A0-423A-B0EF-134D2953925B}">
      <dsp:nvSpPr>
        <dsp:cNvPr id="0" name=""/>
        <dsp:cNvSpPr/>
      </dsp:nvSpPr>
      <dsp:spPr>
        <a:xfrm>
          <a:off x="3363" y="4626808"/>
          <a:ext cx="3607773" cy="993993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Yellow journalism:</a:t>
          </a:r>
          <a:endParaRPr lang="en-US" sz="3400" kern="1200" dirty="0"/>
        </a:p>
      </dsp:txBody>
      <dsp:txXfrm>
        <a:off x="500360" y="4626808"/>
        <a:ext cx="2613780" cy="993993"/>
      </dsp:txXfrm>
    </dsp:sp>
    <dsp:sp modelId="{9D049FB7-2999-4E2F-A5B3-7B31CD470D61}">
      <dsp:nvSpPr>
        <dsp:cNvPr id="0" name=""/>
        <dsp:cNvSpPr/>
      </dsp:nvSpPr>
      <dsp:spPr>
        <a:xfrm>
          <a:off x="3288088" y="4711297"/>
          <a:ext cx="2994451" cy="825014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presents little or no legitimate or well researched news, </a:t>
          </a:r>
        </a:p>
      </dsp:txBody>
      <dsp:txXfrm>
        <a:off x="3700595" y="4711297"/>
        <a:ext cx="2169437" cy="825014"/>
      </dsp:txXfrm>
    </dsp:sp>
    <dsp:sp modelId="{C75833CF-0791-4C00-AC10-07D8F2D730AA}">
      <dsp:nvSpPr>
        <dsp:cNvPr id="0" name=""/>
        <dsp:cNvSpPr/>
      </dsp:nvSpPr>
      <dsp:spPr>
        <a:xfrm>
          <a:off x="5993785" y="4711297"/>
          <a:ext cx="2994451" cy="825014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employing eye catching, </a:t>
          </a:r>
          <a:r>
            <a:rPr lang="en-US" sz="1200" kern="1200" dirty="0" err="1"/>
            <a:t>clickbait</a:t>
          </a:r>
          <a:r>
            <a:rPr lang="en-US" sz="1200" kern="1200" dirty="0"/>
            <a:t> headlines, with the sole intention of selling more newspapers and/or advertising space.</a:t>
          </a:r>
        </a:p>
      </dsp:txBody>
      <dsp:txXfrm>
        <a:off x="6406292" y="4711297"/>
        <a:ext cx="2169437" cy="8250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B2D8F-377E-447C-B7AE-6249ECA6B6F2}">
      <dsp:nvSpPr>
        <dsp:cNvPr id="0" name=""/>
        <dsp:cNvSpPr/>
      </dsp:nvSpPr>
      <dsp:spPr>
        <a:xfrm rot="16200000">
          <a:off x="-1698057" y="3289157"/>
          <a:ext cx="4873752" cy="1030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09272" bIns="0" numCol="1" spcCol="1270" anchor="t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Bahnschrift Light Condensed" pitchFamily="34" charset="0"/>
            </a:rPr>
            <a:t>Declaration of Principles: </a:t>
          </a:r>
          <a:r>
            <a:rPr lang="en-US" sz="2800" b="1" kern="1200" dirty="0">
              <a:latin typeface="Bahnschrift Light Condensed" pitchFamily="34" charset="0"/>
            </a:rPr>
            <a:t>Building the Information Society</a:t>
          </a:r>
        </a:p>
      </dsp:txBody>
      <dsp:txXfrm>
        <a:off x="-1698057" y="3289157"/>
        <a:ext cx="4873752" cy="1030986"/>
      </dsp:txXfrm>
    </dsp:sp>
    <dsp:sp modelId="{F6099E07-1C05-488A-93C8-B19891B8B196}">
      <dsp:nvSpPr>
        <dsp:cNvPr id="0" name=""/>
        <dsp:cNvSpPr/>
      </dsp:nvSpPr>
      <dsp:spPr>
        <a:xfrm>
          <a:off x="1254311" y="1367774"/>
          <a:ext cx="6980563" cy="48737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909272" rIns="156464" bIns="15646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Information Society should </a:t>
          </a:r>
          <a:r>
            <a:rPr lang="en-US" sz="1700" b="1" kern="1200" dirty="0"/>
            <a:t>respect peace and uphold the fundamental values </a:t>
          </a:r>
          <a:r>
            <a:rPr lang="en-US" sz="1700" kern="1200" dirty="0"/>
            <a:t>of freedom, equality, solidarity, tolerance, shared responsibility, and respect for nature.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We acknowledge the </a:t>
          </a:r>
          <a:r>
            <a:rPr lang="en-US" sz="1700" b="1" kern="1200" dirty="0"/>
            <a:t>importance of ethics </a:t>
          </a:r>
          <a:r>
            <a:rPr lang="en-US" sz="1700" kern="1200" dirty="0"/>
            <a:t>for the Information Society, which should foster justice, and the dignity and worth of the human person. Emphasis on the </a:t>
          </a:r>
          <a:r>
            <a:rPr lang="en-US" sz="1700" b="1" kern="1200" dirty="0"/>
            <a:t>role of family in society</a:t>
          </a:r>
          <a:r>
            <a:rPr lang="en-US" sz="1700" kern="1200" dirty="0"/>
            <a:t>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</a:t>
          </a:r>
          <a:r>
            <a:rPr lang="en-US" sz="1700" b="1" kern="1200" dirty="0"/>
            <a:t>use of ICTs and content creation </a:t>
          </a:r>
          <a:r>
            <a:rPr lang="en-US" sz="1700" kern="1200" dirty="0"/>
            <a:t>should respect human rights and fundamental freedoms of others, including personal privacy, and the right to freedom of thought, conscience, and religion.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All actors in the Information Society should take </a:t>
          </a:r>
          <a:r>
            <a:rPr lang="en-US" sz="1700" b="1" kern="1200" dirty="0"/>
            <a:t>appropriate actions and preventive measures</a:t>
          </a:r>
          <a:r>
            <a:rPr lang="en-US" sz="1700" kern="1200" dirty="0"/>
            <a:t>, as determined by law, against abusive uses of ICTs.</a:t>
          </a:r>
        </a:p>
      </dsp:txBody>
      <dsp:txXfrm>
        <a:off x="1254311" y="1367774"/>
        <a:ext cx="6980563" cy="4873752"/>
      </dsp:txXfrm>
    </dsp:sp>
    <dsp:sp modelId="{5C584020-0209-4740-8569-31D6C68A7203}">
      <dsp:nvSpPr>
        <dsp:cNvPr id="0" name=""/>
        <dsp:cNvSpPr/>
      </dsp:nvSpPr>
      <dsp:spPr>
        <a:xfrm>
          <a:off x="223325" y="6873"/>
          <a:ext cx="2061972" cy="2061972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3FAD4-C9D6-47F2-AB64-93ADDBFAAC38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50EA3-6D2D-423C-BC49-64752A3314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3" Type="http://schemas.openxmlformats.org/officeDocument/2006/relationships/image" Target="../media/image5.png" /><Relationship Id="rId7" Type="http://schemas.openxmlformats.org/officeDocument/2006/relationships/image" Target="../media/image9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png" /><Relationship Id="rId11" Type="http://schemas.openxmlformats.org/officeDocument/2006/relationships/image" Target="../media/image13.png" /><Relationship Id="rId5" Type="http://schemas.openxmlformats.org/officeDocument/2006/relationships/image" Target="../media/image7.png" /><Relationship Id="rId10" Type="http://schemas.openxmlformats.org/officeDocument/2006/relationships/image" Target="../media/image12.png" /><Relationship Id="rId4" Type="http://schemas.openxmlformats.org/officeDocument/2006/relationships/image" Target="../media/image6.png" /><Relationship Id="rId9" Type="http://schemas.openxmlformats.org/officeDocument/2006/relationships/image" Target="../media/image11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8.jpeg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 /><Relationship Id="rId7" Type="http://schemas.microsoft.com/office/2007/relationships/diagramDrawing" Target="../diagrams/drawing3.xml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3.xml" /><Relationship Id="rId5" Type="http://schemas.openxmlformats.org/officeDocument/2006/relationships/diagramQuickStyle" Target="../diagrams/quickStyle3.xml" /><Relationship Id="rId4" Type="http://schemas.openxmlformats.org/officeDocument/2006/relationships/diagramLayout" Target="../diagrams/layout3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 /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sonny@iium.edu.my" TargetMode="External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://sonnyzulhuda.com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khlak medsosiya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600" y="3200400"/>
            <a:ext cx="8001000" cy="2862322"/>
          </a:xfrm>
          <a:prstGeom prst="rect">
            <a:avLst/>
          </a:prstGeom>
          <a:solidFill>
            <a:srgbClr val="FFFFFF">
              <a:alpha val="78824"/>
            </a:srgbClr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2">
                    <a:lumMod val="25000"/>
                  </a:schemeClr>
                </a:solidFill>
              </a:rPr>
              <a:t>THE FOURTH INDUSTRIAL REVOLUTION AND THE INFLATION OF INFORMATION: ISSUES AND CHALLENGES</a:t>
            </a:r>
          </a:p>
          <a:p>
            <a:pPr marL="1087438"/>
            <a:br>
              <a:rPr lang="en-US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ea typeface="Cambria" pitchFamily="18" charset="0"/>
              </a:rPr>
              <a:t>Assoc. Prof. Dr. Sonny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ea typeface="Cambria" pitchFamily="18" charset="0"/>
              </a:rPr>
              <a:t>Zulhuda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ea typeface="Cambria" pitchFamily="18" charset="0"/>
            </a:endParaRPr>
          </a:p>
          <a:p>
            <a:pPr marL="1087438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ea typeface="Cambria" pitchFamily="18" charset="0"/>
              </a:rPr>
              <a:t>Ahmad Ibrahim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ea typeface="Cambria" pitchFamily="18" charset="0"/>
              </a:rPr>
              <a:t>Kulliyyah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ea typeface="Cambria" pitchFamily="18" charset="0"/>
              </a:rPr>
              <a:t> of Laws</a:t>
            </a:r>
          </a:p>
          <a:p>
            <a:pPr marL="1087438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ea typeface="Cambria" pitchFamily="18" charset="0"/>
              </a:rPr>
              <a:t>International Islamic University Malaysia</a:t>
            </a:r>
          </a:p>
        </p:txBody>
      </p:sp>
      <p:pic>
        <p:nvPicPr>
          <p:cNvPr id="8" name="Picture 7" descr="iium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5029200"/>
            <a:ext cx="923926" cy="9239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ultan-haji-ahmad-shah-mosque-k-uia-mosque-gombak-malaysia-kuala-lumpur-â€“-january-situated-centre-campus-57110905.jpg"/>
          <p:cNvPicPr>
            <a:picLocks noChangeAspect="1"/>
          </p:cNvPicPr>
          <p:nvPr/>
        </p:nvPicPr>
        <p:blipFill rotWithShape="1">
          <a:blip r:embed="rId2"/>
          <a:srcRect r="11334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5" name="Freeform: Shape 9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4206915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11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49" y="-2"/>
            <a:ext cx="4081393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4800" y="609600"/>
            <a:ext cx="3046982" cy="40152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i="1" dirty="0">
                <a:solidFill>
                  <a:schemeClr val="tx1"/>
                </a:solidFill>
              </a:rPr>
              <a:t>Information can bring people together or drive them apart. Sharing false information, or fake news, is divisive.</a:t>
            </a:r>
          </a:p>
          <a:p>
            <a:r>
              <a:rPr lang="en-US" sz="2800" dirty="0">
                <a:solidFill>
                  <a:schemeClr val="tx1"/>
                </a:solidFill>
              </a:rPr>
              <a:t>Judith </a:t>
            </a:r>
            <a:r>
              <a:rPr lang="en-US" sz="2800" dirty="0" err="1">
                <a:solidFill>
                  <a:schemeClr val="tx1"/>
                </a:solidFill>
              </a:rPr>
              <a:t>Donath</a:t>
            </a:r>
            <a:r>
              <a:rPr lang="en-US" sz="2800" dirty="0">
                <a:solidFill>
                  <a:schemeClr val="tx1"/>
                </a:solidFill>
              </a:rPr>
              <a:t> (2016)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C22D860A-53CF-4CF2-9ED3-9FBAF6F1D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/>
              <a:t>2018 (c) Sonny Zulhuda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30113A6-9F22-4E91-A847-3DEB46981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E2E296A-7695-4031-92EA-74B4F8E9281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3363" y="2354263"/>
            <a:ext cx="24574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94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50" y="2349502"/>
            <a:ext cx="24574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9452" name="Rectangle 12"/>
          <p:cNvSpPr>
            <a:spLocks noChangeArrowheads="1"/>
          </p:cNvSpPr>
          <p:nvPr/>
        </p:nvSpPr>
        <p:spPr bwMode="auto">
          <a:xfrm>
            <a:off x="1447800" y="4343400"/>
            <a:ext cx="6629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/>
            <a:r>
              <a:rPr lang="en-US" sz="3200" b="0" i="1" dirty="0"/>
              <a:t>"I felt awful when I found my picture edited into different images"</a:t>
            </a:r>
            <a:r>
              <a:rPr lang="en-US" sz="3200" i="1" dirty="0"/>
              <a:t> </a:t>
            </a:r>
          </a:p>
        </p:txBody>
      </p:sp>
      <p:sp>
        <p:nvSpPr>
          <p:cNvPr id="189454" name="Rectangle 14"/>
          <p:cNvSpPr>
            <a:spLocks noChangeArrowheads="1"/>
          </p:cNvSpPr>
          <p:nvPr/>
        </p:nvSpPr>
        <p:spPr bwMode="auto">
          <a:xfrm>
            <a:off x="1447800" y="1447802"/>
            <a:ext cx="62088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MY" sz="3600" b="1" dirty="0"/>
              <a:t>Meet </a:t>
            </a:r>
            <a:r>
              <a:rPr lang="en-MY" sz="3600" b="1" dirty="0" err="1"/>
              <a:t>Qian</a:t>
            </a:r>
            <a:r>
              <a:rPr lang="en-MY" sz="3600" b="1" dirty="0"/>
              <a:t> </a:t>
            </a:r>
            <a:r>
              <a:rPr lang="en-MY" sz="3600" b="1" dirty="0" err="1"/>
              <a:t>Zhijun</a:t>
            </a:r>
            <a:r>
              <a:rPr lang="en-MY" sz="3600" b="1" dirty="0"/>
              <a:t> of Shanghai…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3363" y="2354263"/>
            <a:ext cx="24574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50" y="2349502"/>
            <a:ext cx="24574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5" y="188914"/>
            <a:ext cx="2397125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6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3933826"/>
            <a:ext cx="194945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7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8265" y="4321175"/>
            <a:ext cx="1857375" cy="242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7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952" y="4338639"/>
            <a:ext cx="1725613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7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950" y="84140"/>
            <a:ext cx="2916238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7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201" y="2362202"/>
            <a:ext cx="131762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74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08175" y="4295777"/>
            <a:ext cx="3168650" cy="237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0475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132138" y="88902"/>
            <a:ext cx="338455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s://www.telegraph.co.uk/content/dam/technology/2018/04/07/fakenews_trans_NvBQzQNjv4BqxnlSljj15z1o8iKqMGA7tyH0-jRUT4rHK8EgtaGoQwQ.png?imwidth=1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19785535">
            <a:off x="4981030" y="4160936"/>
            <a:ext cx="3909024" cy="147014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FAKE NEWS!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7890" name="Picture 2" descr="Tripura,Tripura Police,Tripura Lynch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5791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581400" y="914400"/>
            <a:ext cx="5562600" cy="954107"/>
          </a:xfrm>
          <a:prstGeom prst="rect">
            <a:avLst/>
          </a:prstGeom>
          <a:solidFill>
            <a:srgbClr val="FFFFFF">
              <a:alpha val="78039"/>
            </a:srgbClr>
          </a:solidFill>
          <a:ln>
            <a:solidFill>
              <a:srgbClr val="C0504D">
                <a:alpha val="81176"/>
              </a:srgb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People were killed by mob in India and Indonesia due to a fake news</a:t>
            </a:r>
          </a:p>
        </p:txBody>
      </p:sp>
      <p:pic>
        <p:nvPicPr>
          <p:cNvPr id="7" name="Picture 4" descr="siti zubaida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038600"/>
            <a:ext cx="2590800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8C6A3F-F681-4FB6-A967-2D012C847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00" y="-609600"/>
            <a:ext cx="10891520" cy="7848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" y="304800"/>
            <a:ext cx="5562600" cy="523220"/>
          </a:xfrm>
          <a:prstGeom prst="rect">
            <a:avLst/>
          </a:prstGeom>
          <a:solidFill>
            <a:srgbClr val="FFFFFF">
              <a:alpha val="78039"/>
            </a:srgbClr>
          </a:solidFill>
          <a:ln>
            <a:solidFill>
              <a:srgbClr val="C0504D">
                <a:alpha val="81176"/>
              </a:srgb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Fake news spread by fake accounts…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 descr="http://www.abc.net.au/news/linkableblob/5810724/data/people-walk-through-brisbane-mall-da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401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05000" y="381000"/>
            <a:ext cx="7239000" cy="2008242"/>
          </a:xfrm>
          <a:prstGeom prst="rect">
            <a:avLst/>
          </a:prstGeom>
          <a:solidFill>
            <a:srgbClr val="FFFFFF">
              <a:alpha val="83137"/>
            </a:srgbClr>
          </a:solidFill>
        </p:spPr>
        <p:txBody>
          <a:bodyPr wrap="square">
            <a:spAutoFit/>
          </a:bodyPr>
          <a:lstStyle/>
          <a:p>
            <a:endParaRPr lang="en-US" sz="1000" b="1" dirty="0">
              <a:solidFill>
                <a:srgbClr val="C00000"/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INDUSTRIAL REVOLUTION 4.0</a:t>
            </a:r>
          </a:p>
          <a:p>
            <a:pPr marL="228600" indent="-228600">
              <a:buFont typeface="Wingdings" pitchFamily="2" charset="2"/>
              <a:buChar char="v"/>
            </a:pPr>
            <a:r>
              <a:rPr lang="en-US" sz="2400" dirty="0"/>
              <a:t>Convergence of information technology and big data</a:t>
            </a:r>
          </a:p>
          <a:p>
            <a:pPr marL="228600" indent="-228600">
              <a:buFont typeface="Wingdings" pitchFamily="2" charset="2"/>
              <a:buChar char="v"/>
            </a:pPr>
            <a:r>
              <a:rPr lang="en-US" sz="2400" dirty="0"/>
              <a:t>A “disrupted society” - Connected, Interconnected and Over-connected</a:t>
            </a:r>
          </a:p>
          <a:p>
            <a:pPr marL="228600" indent="-228600"/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(c) Sonny Zulhuda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3136-35B1-4E0C-9660-623B00A1913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88684" y="914400"/>
            <a:ext cx="7202456" cy="939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INTERNET OF THINGS</a:t>
            </a:r>
          </a:p>
        </p:txBody>
      </p:sp>
      <p:pic>
        <p:nvPicPr>
          <p:cNvPr id="7" name="Picture 6" descr="image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828800"/>
            <a:ext cx="899160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155F-1879-40D5-82EB-205F8E8C3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75" y="1474969"/>
            <a:ext cx="2117940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2900" spc="150"/>
              <a:t>ONE MINUTE IN THE INTERNET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819571-7A3A-455B-8E8B-15516B09A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(c) Sonny Zulhuda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9B82D-F8FD-4BF3-8B7A-EC46B509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413" y="798973"/>
            <a:ext cx="608264" cy="5035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fld id="{934D5B11-74E3-4BD3-9484-8CF22C3647FA}" type="slidenum">
              <a:rPr lang="en-US"/>
              <a:pPr algn="l">
                <a:lnSpc>
                  <a:spcPct val="90000"/>
                </a:lnSpc>
                <a:spcAft>
                  <a:spcPts val="450"/>
                </a:spcAft>
              </a:pPr>
              <a:t>15</a:t>
            </a:fld>
            <a:endParaRPr lang="en-US"/>
          </a:p>
        </p:txBody>
      </p:sp>
      <p:pic>
        <p:nvPicPr>
          <p:cNvPr id="6" name="Picture 5" descr="60-second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86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2018 (c) Sonny </a:t>
            </a:r>
            <a:r>
              <a:rPr lang="en-US" dirty="0" err="1"/>
              <a:t>Zulhuda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D3136-35B1-4E0C-9660-623B00A1913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E404CDE-2E03-48EE-A00F-37E61F9C7A37}"/>
              </a:ext>
            </a:extLst>
          </p:cNvPr>
          <p:cNvSpPr txBox="1">
            <a:spLocks/>
          </p:cNvSpPr>
          <p:nvPr/>
        </p:nvSpPr>
        <p:spPr>
          <a:xfrm>
            <a:off x="457200" y="1143000"/>
            <a:ext cx="2117940" cy="1411560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Use of artificial intelligence for innovation and economic development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1032">
            <a:extLst>
              <a:ext uri="{FF2B5EF4-FFF2-40B4-BE49-F238E27FC236}">
                <a16:creationId xmlns:a16="http://schemas.microsoft.com/office/drawing/2014/main" id="{0776DE97-4009-44B9-8215-50CDBCE7B584}"/>
              </a:ext>
            </a:extLst>
          </p:cNvPr>
          <p:cNvSpPr txBox="1">
            <a:spLocks/>
          </p:cNvSpPr>
          <p:nvPr/>
        </p:nvSpPr>
        <p:spPr>
          <a:xfrm>
            <a:off x="457200" y="4800600"/>
            <a:ext cx="2117939" cy="1610643"/>
          </a:xfrm>
          <a:prstGeom prst="rect">
            <a:avLst/>
          </a:prstGeom>
        </p:spPr>
        <p:txBody>
          <a:bodyPr vert="horz" lIns="91440" tIns="91440" rIns="91440" bIns="9144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en-US" sz="1400" b="0" i="0" u="none" strike="noStrike" kern="1200" cap="all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 Smart Fridge;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en-US" sz="1400" b="0" i="0" u="none" strike="noStrike" kern="1200" cap="all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(2) VAR at the World Cup 2018;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en-US" sz="1400" b="0" i="0" u="none" strike="noStrike" kern="1200" cap="all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(3) Driver-less Uber car</a:t>
            </a:r>
            <a:endParaRPr kumimoji="0" lang="en-US" sz="14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http://www.mediabistro.com/alltwitter/files/2014/01/samsung-smart-fridge-zoom.jpg">
            <a:extLst>
              <a:ext uri="{FF2B5EF4-FFF2-40B4-BE49-F238E27FC236}">
                <a16:creationId xmlns:a16="http://schemas.microsoft.com/office/drawing/2014/main" id="{4F1F759D-4A78-4CAA-9D64-07EC16771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3116" r="5" b="1695"/>
          <a:stretch/>
        </p:blipFill>
        <p:spPr bwMode="auto">
          <a:xfrm>
            <a:off x="2645721" y="1143000"/>
            <a:ext cx="3120673" cy="5257800"/>
          </a:xfrm>
          <a:prstGeom prst="rect">
            <a:avLst/>
          </a:prstGeom>
          <a:noFill/>
        </p:spPr>
      </p:pic>
      <p:pic>
        <p:nvPicPr>
          <p:cNvPr id="9" name="Picture 2" descr="Image result for driverless UBER CAR">
            <a:extLst>
              <a:ext uri="{FF2B5EF4-FFF2-40B4-BE49-F238E27FC236}">
                <a16:creationId xmlns:a16="http://schemas.microsoft.com/office/drawing/2014/main" id="{9682DF0C-E293-41F6-B9D9-8BB82FAC3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8" r="10784" b="6"/>
          <a:stretch/>
        </p:blipFill>
        <p:spPr bwMode="auto">
          <a:xfrm>
            <a:off x="5867400" y="1164430"/>
            <a:ext cx="3124200" cy="251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FB3E8233-E55F-4610-B5E6-77A884641D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r="383" b="3"/>
          <a:stretch/>
        </p:blipFill>
        <p:spPr bwMode="auto">
          <a:xfrm>
            <a:off x="5867399" y="3810000"/>
            <a:ext cx="3124201" cy="251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 descr="http://www.abc.net.au/news/linkableblob/5810724/data/people-walk-through-brisbane-mall-da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401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05000" y="381000"/>
            <a:ext cx="7239000" cy="2000548"/>
          </a:xfrm>
          <a:prstGeom prst="rect">
            <a:avLst/>
          </a:prstGeom>
          <a:solidFill>
            <a:srgbClr val="FFFFFF">
              <a:alpha val="83137"/>
            </a:srgbClr>
          </a:solidFill>
        </p:spPr>
        <p:txBody>
          <a:bodyPr wrap="square">
            <a:spAutoFit/>
          </a:bodyPr>
          <a:lstStyle/>
          <a:p>
            <a:endParaRPr lang="en-US" sz="10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C00000"/>
                </a:solidFill>
              </a:rPr>
              <a:t>INDUSTRIAL REVOLUTION 4.0</a:t>
            </a:r>
          </a:p>
          <a:p>
            <a:pPr marL="228600" indent="-228600">
              <a:buFont typeface="Wingdings" pitchFamily="2" charset="2"/>
              <a:buChar char="v"/>
            </a:pPr>
            <a:r>
              <a:rPr lang="en-US" sz="2000" dirty="0"/>
              <a:t>Excess of data inflation (Information Euphoria)</a:t>
            </a:r>
          </a:p>
          <a:p>
            <a:pPr lvl="1">
              <a:buFont typeface="Wingdings" pitchFamily="2" charset="2"/>
              <a:buChar char="ü"/>
            </a:pPr>
            <a:r>
              <a:rPr lang="en-US" sz="2000" dirty="0"/>
              <a:t>More data gathering, less data intelligence?</a:t>
            </a:r>
          </a:p>
          <a:p>
            <a:pPr lvl="1">
              <a:buFont typeface="Wingdings" pitchFamily="2" charset="2"/>
              <a:buChar char="ü"/>
            </a:pPr>
            <a:r>
              <a:rPr lang="en-US" sz="2000" dirty="0"/>
              <a:t>Smart phone, not-so-smart person?</a:t>
            </a:r>
          </a:p>
          <a:p>
            <a:pPr lvl="1">
              <a:buFont typeface="Wingdings" pitchFamily="2" charset="2"/>
              <a:buChar char="ü"/>
            </a:pPr>
            <a:r>
              <a:rPr lang="en-US" sz="2000" dirty="0"/>
              <a:t>Information, disinformation, mal-information, misinformation</a:t>
            </a:r>
          </a:p>
          <a:p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ig-dat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graphicFrame>
        <p:nvGraphicFramePr>
          <p:cNvPr id="6" name="Diagram 5"/>
          <p:cNvGraphicFramePr/>
          <p:nvPr/>
        </p:nvGraphicFramePr>
        <p:xfrm>
          <a:off x="228600" y="762000"/>
          <a:ext cx="8915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2895600" y="228600"/>
            <a:ext cx="38968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WHAT FAKE NEWS?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ig-dat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Rectangle 6"/>
          <p:cNvSpPr/>
          <p:nvPr/>
        </p:nvSpPr>
        <p:spPr>
          <a:xfrm>
            <a:off x="2895600" y="228600"/>
            <a:ext cx="38968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WHAT FAKE NEWS?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0" y="533400"/>
          <a:ext cx="9144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ig-dat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Rectangle 6"/>
          <p:cNvSpPr/>
          <p:nvPr/>
        </p:nvSpPr>
        <p:spPr>
          <a:xfrm>
            <a:off x="2895600" y="228600"/>
            <a:ext cx="38968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WHAT FAKE NEWS?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52400" y="914400"/>
          <a:ext cx="89916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117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 rot="1689979">
            <a:off x="5878094" y="2789400"/>
            <a:ext cx="3237933" cy="122133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The Singapore Free Press and Mercantile Advertiser (Weekly), 27 August 1908, Page 137. Source: http://eresources.nlb.gov.sg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CONTENT OF HOAXES: </a:t>
            </a:r>
            <a:r>
              <a:rPr lang="en-US" sz="2400" dirty="0"/>
              <a:t>Socio-political; Inter-racial issue; Health; Food and Beverages; Financial fraud; Scientific; Mourning news; Jokes; Natural disaster; Traffic news (</a:t>
            </a:r>
            <a:r>
              <a:rPr lang="en-US" sz="2400" dirty="0" err="1"/>
              <a:t>Mastel</a:t>
            </a:r>
            <a:r>
              <a:rPr lang="en-US" sz="2400" dirty="0"/>
              <a:t>, 2018)</a:t>
            </a:r>
          </a:p>
        </p:txBody>
      </p:sp>
      <p:pic>
        <p:nvPicPr>
          <p:cNvPr id="4" name="Content Placeholder 3" descr="Jenis Hoax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60109"/>
            <a:ext cx="8229600" cy="4464492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Why sharing fake news is so appealing?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3"/>
            <a:ext cx="85344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Partisanship: conforms to their existing beliefs!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Identity: proclaiming taste and affiliation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Dramatisation</a:t>
            </a:r>
            <a:r>
              <a:rPr lang="en-US" dirty="0"/>
              <a:t>: fear factor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Naivety: to all that glitters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Self </a:t>
            </a:r>
            <a:r>
              <a:rPr lang="en-US" dirty="0" err="1"/>
              <a:t>actualisation</a:t>
            </a:r>
            <a:r>
              <a:rPr lang="en-US" dirty="0"/>
              <a:t>: Info superiority </a:t>
            </a:r>
          </a:p>
        </p:txBody>
      </p:sp>
      <p:pic>
        <p:nvPicPr>
          <p:cNvPr id="4" name="Picture 2" descr="https://www.technource.com/images/pagewise_banner/Education-website-design-&amp;-developm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4408170"/>
            <a:ext cx="4114800" cy="2211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AKE char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74333" cy="68580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ake-News-timeline-1146x74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1722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https://cdn-images-1.medium.com/max/1500/1*ygnKPdfacU7XoNjbPM1Qbg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Content Placeholder 3" descr="Cara identifikasi Hoa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91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 descr="http://www.abc.net.au/news/linkableblob/5810724/data/people-walk-through-brisbane-mall-da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401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05000" y="381000"/>
            <a:ext cx="7239000" cy="2308324"/>
          </a:xfrm>
          <a:prstGeom prst="rect">
            <a:avLst/>
          </a:prstGeom>
          <a:solidFill>
            <a:srgbClr val="FFFFFF">
              <a:alpha val="83137"/>
            </a:srgbClr>
          </a:solidFill>
        </p:spPr>
        <p:txBody>
          <a:bodyPr wrap="square">
            <a:spAutoFit/>
          </a:bodyPr>
          <a:lstStyle/>
          <a:p>
            <a:endParaRPr lang="en-US" sz="1000" b="1" dirty="0">
              <a:solidFill>
                <a:srgbClr val="C00000"/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INDUSTRIAL REVOLUTION 4.0</a:t>
            </a:r>
          </a:p>
          <a:p>
            <a:pPr>
              <a:buFont typeface="Wingdings" pitchFamily="2" charset="2"/>
              <a:buChar char="v"/>
            </a:pPr>
            <a:endParaRPr lang="en-US" sz="2400" dirty="0"/>
          </a:p>
          <a:p>
            <a:pPr marL="284163" indent="-284163">
              <a:buFont typeface="Wingdings" pitchFamily="2" charset="2"/>
              <a:buChar char="v"/>
            </a:pPr>
            <a:r>
              <a:rPr lang="en-US" sz="2400" dirty="0"/>
              <a:t>Back to basic: Information culture and information governance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What regulates hoaxes?</a:t>
            </a:r>
          </a:p>
          <a:p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https://adilsud.files.wordpress.com/2017/06/facebook_1498465370657.jpg?w=1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109008"/>
            <a:ext cx="5791200" cy="1938992"/>
          </a:xfrm>
          <a:prstGeom prst="rect">
            <a:avLst/>
          </a:prstGeom>
          <a:solidFill>
            <a:srgbClr val="FFFFFF">
              <a:alpha val="81176"/>
            </a:srgbClr>
          </a:solidFill>
          <a:ln>
            <a:solidFill>
              <a:srgbClr val="FFFFFF">
                <a:alpha val="56078"/>
              </a:srgbClr>
            </a:solidFill>
          </a:ln>
        </p:spPr>
        <p:txBody>
          <a:bodyPr wrap="square">
            <a:spAutoFit/>
          </a:bodyPr>
          <a:lstStyle/>
          <a:p>
            <a:pPr algn="r"/>
            <a:endParaRPr lang="en-US" sz="1000" b="1" dirty="0">
              <a:solidFill>
                <a:srgbClr val="C00000"/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A WELL-INFORMED SOCIETY…</a:t>
            </a:r>
          </a:p>
          <a:p>
            <a:pPr marL="347663" indent="-347663">
              <a:buFont typeface="Wingdings" pitchFamily="2" charset="2"/>
              <a:buChar char="v"/>
            </a:pPr>
            <a:r>
              <a:rPr lang="en-US" sz="2400" dirty="0"/>
              <a:t>Information as a social infrastructure</a:t>
            </a:r>
          </a:p>
          <a:p>
            <a:pPr marL="347663" indent="-347663">
              <a:buFont typeface="Wingdings" pitchFamily="2" charset="2"/>
              <a:buChar char="v"/>
            </a:pPr>
            <a:r>
              <a:rPr lang="en-US" sz="2400" dirty="0"/>
              <a:t>Information as a political prerequisite</a:t>
            </a:r>
          </a:p>
          <a:p>
            <a:pPr marL="347663" indent="-347663">
              <a:buFont typeface="Wingdings" pitchFamily="2" charset="2"/>
              <a:buChar char="v"/>
            </a:pPr>
            <a:r>
              <a:rPr lang="en-US" sz="2400" dirty="0"/>
              <a:t>Information as a commercial lifeblood</a:t>
            </a:r>
          </a:p>
          <a:p>
            <a:pPr algn="r"/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81000" y="304800"/>
          <a:ext cx="84582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2743200" y="1828800"/>
            <a:ext cx="5791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b="1" i="1" dirty="0">
                <a:solidFill>
                  <a:schemeClr val="bg1"/>
                </a:solidFill>
              </a:rPr>
              <a:t>The World Summit on the Information Society 2003-2005 (ITU)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osque iiu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Rectangle 4"/>
          <p:cNvSpPr/>
          <p:nvPr/>
        </p:nvSpPr>
        <p:spPr>
          <a:xfrm>
            <a:off x="0" y="381000"/>
            <a:ext cx="8153400" cy="3724096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solidFill>
              <a:srgbClr val="FFFFFF">
                <a:alpha val="56078"/>
              </a:srgbClr>
            </a:solidFill>
          </a:ln>
        </p:spPr>
        <p:txBody>
          <a:bodyPr wrap="square">
            <a:spAutoFit/>
          </a:bodyPr>
          <a:lstStyle/>
          <a:p>
            <a:pPr algn="r"/>
            <a:endParaRPr lang="en-US" sz="1000" b="1" dirty="0">
              <a:solidFill>
                <a:srgbClr val="C00000"/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PROPHET-GUIDED INFORMATION GOVERNANCE</a:t>
            </a:r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 dirty="0"/>
              <a:t>Info Dissemination: Emphasis on accuracy and clarity</a:t>
            </a:r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dk1"/>
                </a:solidFill>
              </a:rPr>
              <a:t>Info Gathering: Assigns specialist to gather espionage </a:t>
            </a:r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>
                <a:solidFill>
                  <a:schemeClr val="dk1"/>
                </a:solidFill>
              </a:rPr>
              <a:t>Info Management</a:t>
            </a:r>
            <a:r>
              <a:rPr lang="en-US" sz="2000"/>
              <a:t>: Appoints secretaries among Companions</a:t>
            </a:r>
            <a:endParaRPr lang="en-US" sz="2000" dirty="0"/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>
                <a:solidFill>
                  <a:schemeClr val="dk1"/>
                </a:solidFill>
              </a:rPr>
              <a:t>Info Confidentiality: Classified info on warfare, critical project e.g. Hijra, names of munafiqun.</a:t>
            </a:r>
            <a:endParaRPr lang="en-US" sz="2000" dirty="0">
              <a:solidFill>
                <a:schemeClr val="dk1"/>
              </a:solidFill>
            </a:endParaRPr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/>
              <a:t>Respects Privacy: Prohibits private surveillance</a:t>
            </a:r>
            <a:endParaRPr lang="en-US" sz="2000" dirty="0">
              <a:solidFill>
                <a:schemeClr val="dk1"/>
              </a:solidFill>
            </a:endParaRPr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>
                <a:solidFill>
                  <a:schemeClr val="dk1"/>
                </a:solidFill>
              </a:rPr>
              <a:t>Info Authenticity: Uses special seal</a:t>
            </a:r>
            <a:endParaRPr lang="en-US" sz="2000" dirty="0">
              <a:solidFill>
                <a:schemeClr val="dk1"/>
              </a:solidFill>
            </a:endParaRPr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/>
              <a:t>Info Verification: Emphasises on </a:t>
            </a:r>
            <a:r>
              <a:rPr lang="en-US" sz="2000" i="1"/>
              <a:t>Tabayyun</a:t>
            </a:r>
            <a:endParaRPr lang="en-US" sz="2000" i="1" dirty="0"/>
          </a:p>
          <a:p>
            <a:pPr algn="r"/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osque iiu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676400" y="1371600"/>
            <a:ext cx="7467600" cy="2322334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hnschrift Condensed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Condensed" pitchFamily="34" charset="0"/>
              </a:rPr>
              <a:t>وَلا تَقْفُ مَا لَيْسَ لَكَ بِهِ عِلْمٌ إِنَّ السَّمْعَ وَالْبَصَرَ وَالْفُؤَادَ كُلُّ أُولَئِكَ كَانَ عَنْهُ مَسْئُولا</a:t>
            </a:r>
            <a:endParaRPr kumimoji="0" lang="ar-AE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hnschrift Condensed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Condensed" pitchFamily="34" charset="0"/>
              </a:rPr>
              <a:t>“And do not pursue that of which you have no knowledge. Indeed, the hearing, the sight and the heart - about all those [one] will be questioned.”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Condensed" pitchFamily="34" charset="0"/>
              </a:rPr>
              <a:t>Al-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Condensed" pitchFamily="34" charset="0"/>
              </a:rPr>
              <a:t>Isra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Condensed" pitchFamily="34" charset="0"/>
              </a:rPr>
              <a:t>’ (XVII): 36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hnschrift Condense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http://1.bp.blogspot.com/-vVX3EZ7s-8w/VQoWuSFMCOI/AAAAAAAACJ0/LwgV8Rfni8U/s1600/IMG_09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133600" y="2198263"/>
            <a:ext cx="7010400" cy="4228850"/>
          </a:xfrm>
          <a:prstGeom prst="rect">
            <a:avLst/>
          </a:prstGeom>
          <a:solidFill>
            <a:srgbClr val="FFFFFF">
              <a:alpha val="81176"/>
            </a:srgbClr>
          </a:solidFill>
          <a:ln>
            <a:solidFill>
              <a:srgbClr val="FFFFFF">
                <a:alpha val="56078"/>
              </a:srgbClr>
            </a:solidFill>
          </a:ln>
        </p:spPr>
        <p:txBody>
          <a:bodyPr wrap="square">
            <a:spAutoFit/>
          </a:bodyPr>
          <a:lstStyle/>
          <a:p>
            <a:pPr algn="r"/>
            <a:endParaRPr lang="en-US" sz="1000" b="1" dirty="0">
              <a:solidFill>
                <a:srgbClr val="C00000"/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ROLE OF REGULATION IN CURBING HOAXES</a:t>
            </a:r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 b="1" dirty="0"/>
              <a:t>Four modalities </a:t>
            </a:r>
            <a:r>
              <a:rPr lang="en-US" sz="2000" dirty="0"/>
              <a:t>on regulating fake news/hoaxes: </a:t>
            </a:r>
          </a:p>
          <a:p>
            <a:pPr marL="800100" lvl="1" indent="-233363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dirty="0"/>
              <a:t>Law: Laws, Statutes, Courts, Bylaws</a:t>
            </a:r>
          </a:p>
          <a:p>
            <a:pPr marL="800100" lvl="1" indent="-233363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dirty="0"/>
              <a:t>Norm: Education, Religious approaches</a:t>
            </a:r>
          </a:p>
          <a:p>
            <a:pPr marL="800100" lvl="1" indent="-233363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dirty="0"/>
              <a:t>Market: Taxes, Bandwidth pricing</a:t>
            </a:r>
          </a:p>
          <a:p>
            <a:pPr marL="800100" lvl="1" indent="-233363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dirty="0"/>
              <a:t>Architecture: Hardware, Software</a:t>
            </a:r>
          </a:p>
          <a:p>
            <a:pPr marL="342900" lvl="0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 b="1" dirty="0"/>
              <a:t>Legislative Approaches</a:t>
            </a:r>
          </a:p>
          <a:p>
            <a:pPr marL="800100" lvl="1" indent="-233363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i="1" dirty="0"/>
              <a:t>Prohibits Content</a:t>
            </a:r>
          </a:p>
          <a:p>
            <a:pPr marL="800100" lvl="1" indent="-233363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i="1" dirty="0"/>
              <a:t>Regulates Sharing</a:t>
            </a:r>
          </a:p>
          <a:p>
            <a:pPr marL="800100" lvl="1" indent="-233363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i="1" dirty="0"/>
              <a:t>Take-down Approach</a:t>
            </a:r>
          </a:p>
          <a:p>
            <a:pPr marL="800100" lvl="1" indent="-233363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i="1" dirty="0"/>
              <a:t>Regulating the Intermediaries</a:t>
            </a:r>
          </a:p>
          <a:p>
            <a:pPr algn="r"/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igital-marketing-community-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676400" y="2667000"/>
            <a:ext cx="6400800" cy="1600200"/>
          </a:xfrm>
          <a:prstGeom prst="rect">
            <a:avLst/>
          </a:prstGeom>
          <a:solidFill>
            <a:srgbClr val="FFFFFF">
              <a:alpha val="81176"/>
            </a:srgbClr>
          </a:solidFill>
        </p:spPr>
        <p:txBody>
          <a:bodyPr vert="horz" lIns="91440" tIns="45720" rIns="91440" bIns="45720" rtlCol="0">
            <a:normAutofit fontScale="925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Information can bring people together or drive them apart. Sharing false information, or fake news, is divisive.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ultan-haji-ahmad-shah-mosque-k-uia-mosque-gombak-malaysia-kuala-lumpur-â€“-january-situated-centre-campus-57110905.jpg"/>
          <p:cNvPicPr>
            <a:picLocks noChangeAspect="1"/>
          </p:cNvPicPr>
          <p:nvPr/>
        </p:nvPicPr>
        <p:blipFill rotWithShape="1">
          <a:blip r:embed="rId2"/>
          <a:srcRect r="11334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5" name="Freeform: Shape 9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4206915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11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49" y="-2"/>
            <a:ext cx="4081393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4800" y="609600"/>
            <a:ext cx="3733800" cy="40152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b="1" i="1" dirty="0">
                <a:solidFill>
                  <a:schemeClr val="tx1"/>
                </a:solidFill>
              </a:rPr>
              <a:t>THANK YOU</a:t>
            </a:r>
          </a:p>
          <a:p>
            <a:endParaRPr lang="en-US" sz="2800" i="1" dirty="0"/>
          </a:p>
          <a:p>
            <a:r>
              <a:rPr lang="en-US" sz="2400" b="1" dirty="0"/>
              <a:t>FEEDBACK: </a:t>
            </a:r>
          </a:p>
          <a:p>
            <a:r>
              <a:rPr lang="en-US" sz="2400" b="1" dirty="0">
                <a:hlinkClick r:id="rId3"/>
              </a:rPr>
              <a:t>sonny@iium.edu.my</a:t>
            </a:r>
            <a:endParaRPr lang="en-US" sz="2400" b="1" dirty="0"/>
          </a:p>
          <a:p>
            <a:r>
              <a:rPr lang="en-US" sz="2400" b="1" dirty="0">
                <a:hlinkClick r:id="rId4"/>
              </a:rPr>
              <a:t>http://sonnyzulhuda.com</a:t>
            </a:r>
            <a:r>
              <a:rPr lang="en-US" sz="2400" b="1" dirty="0"/>
              <a:t> 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C22D860A-53CF-4CF2-9ED3-9FBAF6F1D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/>
              <a:t>2018 (c) Sonny Zulhuda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30113A6-9F22-4E91-A847-3DEB46981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E2E296A-7695-4031-92EA-74B4F8E9281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1064</Words>
  <Application>Microsoft Office PowerPoint</Application>
  <PresentationFormat>On-screen Show (4:3)</PresentationFormat>
  <Paragraphs>143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ONE MINUTE IN THE INTERNET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CONTENT OF HOAXES: Socio-political; Inter-racial issue; Health; Food and Beverages; Financial fraud; Scientific; Mourning news; Jokes; Natural disaster; Traffic news (Mastel, 2018)</vt:lpstr>
      <vt:lpstr>Why sharing fake news is so appealing?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Fourth Industrial Revolution and the Inflation of Information: Issues and Challenges</dc:title>
  <dc:creator>SONNY ZULHUDA</dc:creator>
  <cp:lastModifiedBy>SONNY ZULHUDA</cp:lastModifiedBy>
  <cp:revision>70</cp:revision>
  <dcterms:created xsi:type="dcterms:W3CDTF">2018-09-21T05:19:44Z</dcterms:created>
  <dcterms:modified xsi:type="dcterms:W3CDTF">2018-09-22T02:21:47Z</dcterms:modified>
</cp:coreProperties>
</file>