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7" r:id="rId2"/>
    <p:sldId id="333" r:id="rId3"/>
    <p:sldId id="334" r:id="rId4"/>
    <p:sldId id="335" r:id="rId5"/>
    <p:sldId id="336" r:id="rId6"/>
    <p:sldId id="338" r:id="rId7"/>
    <p:sldId id="352" r:id="rId8"/>
    <p:sldId id="349" r:id="rId9"/>
    <p:sldId id="342" r:id="rId10"/>
    <p:sldId id="343" r:id="rId11"/>
    <p:sldId id="307" r:id="rId12"/>
  </p:sldIdLst>
  <p:sldSz cx="9906000" cy="6858000" type="A4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95"/>
    <a:srgbClr val="15C2FF"/>
    <a:srgbClr val="FF0066"/>
    <a:srgbClr val="A927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8" autoAdjust="0"/>
    <p:restoredTop sz="94660"/>
  </p:normalViewPr>
  <p:slideViewPr>
    <p:cSldViewPr snapToGrid="0">
      <p:cViewPr>
        <p:scale>
          <a:sx n="70" d="100"/>
          <a:sy n="70" d="100"/>
        </p:scale>
        <p:origin x="-250" y="-269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4" d="100"/>
          <a:sy n="44" d="100"/>
        </p:scale>
        <p:origin x="2782" y="1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notesMaster" Target="notesMasters/notesMaster1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handoutMaster" Target="handoutMasters/handoutMaster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53E2DF-BC2D-4CB8-8C0F-925F6A9DD449}" type="doc">
      <dgm:prSet loTypeId="urn:microsoft.com/office/officeart/2005/8/layout/arrow2" loCatId="process" qsTypeId="urn:microsoft.com/office/officeart/2005/8/quickstyle/3d1" qsCatId="3D" csTypeId="urn:microsoft.com/office/officeart/2005/8/colors/accent5_4" csCatId="accent5" phldr="1"/>
      <dgm:spPr/>
    </dgm:pt>
    <dgm:pt modelId="{DE102764-5347-4CD1-A6DD-8D06B09CAB53}">
      <dgm:prSet phldrT="[Text]" custT="1"/>
      <dgm:spPr/>
      <dgm:t>
        <a:bodyPr/>
        <a:lstStyle/>
        <a:p>
          <a:r>
            <a:rPr lang="en-US" sz="2000" b="0" i="0" dirty="0"/>
            <a:t>Sharing Knowledge, Science and Technology</a:t>
          </a:r>
        </a:p>
        <a:p>
          <a:r>
            <a:rPr lang="en-US" sz="2000" b="0" i="0" dirty="0"/>
            <a:t>Sharing Experience (Lesson Learn)</a:t>
          </a:r>
          <a:endParaRPr lang="id-ID" sz="2000" dirty="0"/>
        </a:p>
      </dgm:t>
    </dgm:pt>
    <dgm:pt modelId="{3C7A088A-A3AD-4371-A167-8D4A37A25052}" type="parTrans" cxnId="{A3B9B8B3-6186-4754-AC7F-3CE25A57EAFE}">
      <dgm:prSet/>
      <dgm:spPr/>
      <dgm:t>
        <a:bodyPr/>
        <a:lstStyle/>
        <a:p>
          <a:endParaRPr lang="id-ID"/>
        </a:p>
      </dgm:t>
    </dgm:pt>
    <dgm:pt modelId="{80E56237-5D87-4783-BFBC-214CD0C3FE6A}" type="sibTrans" cxnId="{A3B9B8B3-6186-4754-AC7F-3CE25A57EAFE}">
      <dgm:prSet/>
      <dgm:spPr/>
      <dgm:t>
        <a:bodyPr/>
        <a:lstStyle/>
        <a:p>
          <a:endParaRPr lang="id-ID"/>
        </a:p>
      </dgm:t>
    </dgm:pt>
    <dgm:pt modelId="{800633DF-D1FE-43E5-BDAA-8FDB3E3209E4}">
      <dgm:prSet phldrT="[Text]" custT="1"/>
      <dgm:spPr/>
      <dgm:t>
        <a:bodyPr/>
        <a:lstStyle/>
        <a:p>
          <a:r>
            <a:rPr lang="en-US" sz="2000" dirty="0"/>
            <a:t>ASEAN Model Society 5.0</a:t>
          </a:r>
        </a:p>
      </dgm:t>
    </dgm:pt>
    <dgm:pt modelId="{DB9926FD-A399-456C-938C-CD4677690583}" type="parTrans" cxnId="{DEE0AE97-F7DD-4EAF-89A9-34EC76F40DB9}">
      <dgm:prSet/>
      <dgm:spPr/>
      <dgm:t>
        <a:bodyPr/>
        <a:lstStyle/>
        <a:p>
          <a:endParaRPr lang="id-ID"/>
        </a:p>
      </dgm:t>
    </dgm:pt>
    <dgm:pt modelId="{4EEADE65-0CDB-474E-9B90-2603D91057B2}" type="sibTrans" cxnId="{DEE0AE97-F7DD-4EAF-89A9-34EC76F40DB9}">
      <dgm:prSet/>
      <dgm:spPr/>
      <dgm:t>
        <a:bodyPr/>
        <a:lstStyle/>
        <a:p>
          <a:endParaRPr lang="id-ID"/>
        </a:p>
      </dgm:t>
    </dgm:pt>
    <dgm:pt modelId="{6C345AF9-ABD1-442D-B973-CB2CABF6596D}">
      <dgm:prSet phldrT="[Text]" custT="1"/>
      <dgm:spPr/>
      <dgm:t>
        <a:bodyPr/>
        <a:lstStyle/>
        <a:p>
          <a:r>
            <a:rPr lang="en-US" sz="2000" dirty="0"/>
            <a:t>ASEAN as A Leader Toward Peaceful Modern Society</a:t>
          </a:r>
          <a:endParaRPr lang="id-ID" sz="2000" dirty="0"/>
        </a:p>
      </dgm:t>
    </dgm:pt>
    <dgm:pt modelId="{0BD64352-BB27-4260-8B07-18EA7D06CA05}" type="parTrans" cxnId="{96372AF7-E807-48B7-848B-57129C653D46}">
      <dgm:prSet/>
      <dgm:spPr/>
      <dgm:t>
        <a:bodyPr/>
        <a:lstStyle/>
        <a:p>
          <a:endParaRPr lang="id-ID"/>
        </a:p>
      </dgm:t>
    </dgm:pt>
    <dgm:pt modelId="{55F03055-AC8B-4FE1-92B5-9EFAAF4BC717}" type="sibTrans" cxnId="{96372AF7-E807-48B7-848B-57129C653D46}">
      <dgm:prSet/>
      <dgm:spPr/>
      <dgm:t>
        <a:bodyPr/>
        <a:lstStyle/>
        <a:p>
          <a:endParaRPr lang="id-ID"/>
        </a:p>
      </dgm:t>
    </dgm:pt>
    <dgm:pt modelId="{4129F9B4-B1F0-4D50-BB13-4719E19E974A}" type="pres">
      <dgm:prSet presAssocID="{C953E2DF-BC2D-4CB8-8C0F-925F6A9DD449}" presName="arrowDiagram" presStyleCnt="0">
        <dgm:presLayoutVars>
          <dgm:chMax val="5"/>
          <dgm:dir/>
          <dgm:resizeHandles val="exact"/>
        </dgm:presLayoutVars>
      </dgm:prSet>
      <dgm:spPr/>
    </dgm:pt>
    <dgm:pt modelId="{3F959253-54FB-4AC0-A3ED-DC3E639295C4}" type="pres">
      <dgm:prSet presAssocID="{C953E2DF-BC2D-4CB8-8C0F-925F6A9DD449}" presName="arrow" presStyleLbl="bgShp" presStyleIdx="0" presStyleCnt="1" custScaleY="106667" custLinFactNeighborY="-12545"/>
      <dgm:spPr/>
    </dgm:pt>
    <dgm:pt modelId="{77DD5B50-53C6-441B-BFD9-01804389B5EF}" type="pres">
      <dgm:prSet presAssocID="{C953E2DF-BC2D-4CB8-8C0F-925F6A9DD449}" presName="arrowDiagram3" presStyleCnt="0"/>
      <dgm:spPr/>
    </dgm:pt>
    <dgm:pt modelId="{3ED06432-3723-46D7-B159-57A37969982A}" type="pres">
      <dgm:prSet presAssocID="{DE102764-5347-4CD1-A6DD-8D06B09CAB53}" presName="bullet3a" presStyleLbl="node1" presStyleIdx="0" presStyleCnt="3"/>
      <dgm:spPr/>
    </dgm:pt>
    <dgm:pt modelId="{F9B517EA-8D2F-4E57-9335-C201561B2BF1}" type="pres">
      <dgm:prSet presAssocID="{DE102764-5347-4CD1-A6DD-8D06B09CAB53}" presName="textBox3a" presStyleLbl="revTx" presStyleIdx="0" presStyleCnt="3" custScaleX="110950" custScaleY="94887" custLinFactNeighborX="7425" custLinFactNeighborY="-638">
        <dgm:presLayoutVars>
          <dgm:bulletEnabled val="1"/>
        </dgm:presLayoutVars>
      </dgm:prSet>
      <dgm:spPr/>
    </dgm:pt>
    <dgm:pt modelId="{66CCE162-4CBD-4042-8D89-CFBBE09618E8}" type="pres">
      <dgm:prSet presAssocID="{800633DF-D1FE-43E5-BDAA-8FDB3E3209E4}" presName="bullet3b" presStyleLbl="node1" presStyleIdx="1" presStyleCnt="3"/>
      <dgm:spPr>
        <a:solidFill>
          <a:srgbClr val="C00000"/>
        </a:solidFill>
      </dgm:spPr>
    </dgm:pt>
    <dgm:pt modelId="{8AECDC95-A737-406B-9C34-4786EE8934DB}" type="pres">
      <dgm:prSet presAssocID="{800633DF-D1FE-43E5-BDAA-8FDB3E3209E4}" presName="textBox3b" presStyleLbl="revTx" presStyleIdx="1" presStyleCnt="3">
        <dgm:presLayoutVars>
          <dgm:bulletEnabled val="1"/>
        </dgm:presLayoutVars>
      </dgm:prSet>
      <dgm:spPr/>
    </dgm:pt>
    <dgm:pt modelId="{8BF632F6-C5C1-4902-A931-B5197EDB6B46}" type="pres">
      <dgm:prSet presAssocID="{6C345AF9-ABD1-442D-B973-CB2CABF6596D}" presName="bullet3c" presStyleLbl="node1" presStyleIdx="2" presStyleCnt="3"/>
      <dgm:spPr>
        <a:solidFill>
          <a:schemeClr val="accent2">
            <a:lumMod val="50000"/>
          </a:schemeClr>
        </a:solidFill>
      </dgm:spPr>
    </dgm:pt>
    <dgm:pt modelId="{2A64FF34-9DE2-4ECB-9685-80501A0A1593}" type="pres">
      <dgm:prSet presAssocID="{6C345AF9-ABD1-442D-B973-CB2CABF6596D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06709016-A5DD-4D75-A80A-4630C2006F75}" type="presOf" srcId="{C953E2DF-BC2D-4CB8-8C0F-925F6A9DD449}" destId="{4129F9B4-B1F0-4D50-BB13-4719E19E974A}" srcOrd="0" destOrd="0" presId="urn:microsoft.com/office/officeart/2005/8/layout/arrow2"/>
    <dgm:cxn modelId="{C4CA9D3D-08DC-4EBD-95F4-A386C9E979AE}" type="presOf" srcId="{800633DF-D1FE-43E5-BDAA-8FDB3E3209E4}" destId="{8AECDC95-A737-406B-9C34-4786EE8934DB}" srcOrd="0" destOrd="0" presId="urn:microsoft.com/office/officeart/2005/8/layout/arrow2"/>
    <dgm:cxn modelId="{DEE0AE97-F7DD-4EAF-89A9-34EC76F40DB9}" srcId="{C953E2DF-BC2D-4CB8-8C0F-925F6A9DD449}" destId="{800633DF-D1FE-43E5-BDAA-8FDB3E3209E4}" srcOrd="1" destOrd="0" parTransId="{DB9926FD-A399-456C-938C-CD4677690583}" sibTransId="{4EEADE65-0CDB-474E-9B90-2603D91057B2}"/>
    <dgm:cxn modelId="{A3B9B8B3-6186-4754-AC7F-3CE25A57EAFE}" srcId="{C953E2DF-BC2D-4CB8-8C0F-925F6A9DD449}" destId="{DE102764-5347-4CD1-A6DD-8D06B09CAB53}" srcOrd="0" destOrd="0" parTransId="{3C7A088A-A3AD-4371-A167-8D4A37A25052}" sibTransId="{80E56237-5D87-4783-BFBC-214CD0C3FE6A}"/>
    <dgm:cxn modelId="{CCA2C4F0-C8E4-4B17-B7AE-0194525BB110}" type="presOf" srcId="{6C345AF9-ABD1-442D-B973-CB2CABF6596D}" destId="{2A64FF34-9DE2-4ECB-9685-80501A0A1593}" srcOrd="0" destOrd="0" presId="urn:microsoft.com/office/officeart/2005/8/layout/arrow2"/>
    <dgm:cxn modelId="{96372AF7-E807-48B7-848B-57129C653D46}" srcId="{C953E2DF-BC2D-4CB8-8C0F-925F6A9DD449}" destId="{6C345AF9-ABD1-442D-B973-CB2CABF6596D}" srcOrd="2" destOrd="0" parTransId="{0BD64352-BB27-4260-8B07-18EA7D06CA05}" sibTransId="{55F03055-AC8B-4FE1-92B5-9EFAAF4BC717}"/>
    <dgm:cxn modelId="{20046EFF-BC99-408E-B4BA-959ED51EA187}" type="presOf" srcId="{DE102764-5347-4CD1-A6DD-8D06B09CAB53}" destId="{F9B517EA-8D2F-4E57-9335-C201561B2BF1}" srcOrd="0" destOrd="0" presId="urn:microsoft.com/office/officeart/2005/8/layout/arrow2"/>
    <dgm:cxn modelId="{ED5070A6-C40B-41C3-9885-3270CD97530C}" type="presParOf" srcId="{4129F9B4-B1F0-4D50-BB13-4719E19E974A}" destId="{3F959253-54FB-4AC0-A3ED-DC3E639295C4}" srcOrd="0" destOrd="0" presId="urn:microsoft.com/office/officeart/2005/8/layout/arrow2"/>
    <dgm:cxn modelId="{F58E50CE-65F2-4FF6-A043-5F8816F9DBB3}" type="presParOf" srcId="{4129F9B4-B1F0-4D50-BB13-4719E19E974A}" destId="{77DD5B50-53C6-441B-BFD9-01804389B5EF}" srcOrd="1" destOrd="0" presId="urn:microsoft.com/office/officeart/2005/8/layout/arrow2"/>
    <dgm:cxn modelId="{38EC817F-CC0A-40CB-AAB0-60CCB4AD82F0}" type="presParOf" srcId="{77DD5B50-53C6-441B-BFD9-01804389B5EF}" destId="{3ED06432-3723-46D7-B159-57A37969982A}" srcOrd="0" destOrd="0" presId="urn:microsoft.com/office/officeart/2005/8/layout/arrow2"/>
    <dgm:cxn modelId="{FE381ACD-5274-44C0-B0BC-152690EFB2A1}" type="presParOf" srcId="{77DD5B50-53C6-441B-BFD9-01804389B5EF}" destId="{F9B517EA-8D2F-4E57-9335-C201561B2BF1}" srcOrd="1" destOrd="0" presId="urn:microsoft.com/office/officeart/2005/8/layout/arrow2"/>
    <dgm:cxn modelId="{D39E2F61-4ED4-4B1A-A98C-952AAC2AA3C4}" type="presParOf" srcId="{77DD5B50-53C6-441B-BFD9-01804389B5EF}" destId="{66CCE162-4CBD-4042-8D89-CFBBE09618E8}" srcOrd="2" destOrd="0" presId="urn:microsoft.com/office/officeart/2005/8/layout/arrow2"/>
    <dgm:cxn modelId="{C8E0BD61-8E98-4E8F-BE00-008F38C5AA0D}" type="presParOf" srcId="{77DD5B50-53C6-441B-BFD9-01804389B5EF}" destId="{8AECDC95-A737-406B-9C34-4786EE8934DB}" srcOrd="3" destOrd="0" presId="urn:microsoft.com/office/officeart/2005/8/layout/arrow2"/>
    <dgm:cxn modelId="{8742CA8A-47A7-4631-BEE9-28AE2761FF1D}" type="presParOf" srcId="{77DD5B50-53C6-441B-BFD9-01804389B5EF}" destId="{8BF632F6-C5C1-4902-A931-B5197EDB6B46}" srcOrd="4" destOrd="0" presId="urn:microsoft.com/office/officeart/2005/8/layout/arrow2"/>
    <dgm:cxn modelId="{7B9F1C0B-CAFF-4FC7-B1D1-07D766D3E7A6}" type="presParOf" srcId="{77DD5B50-53C6-441B-BFD9-01804389B5EF}" destId="{2A64FF34-9DE2-4ECB-9685-80501A0A1593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2F427-4B27-4333-A9E0-7CDB492B6722}" type="doc">
      <dgm:prSet loTypeId="urn:microsoft.com/office/officeart/2005/8/layout/hierarchy2" loCatId="hierarchy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16CB965-4B64-4975-A351-12332CE721A8}">
      <dgm:prSet phldrT="[Text]"/>
      <dgm:spPr/>
      <dgm:t>
        <a:bodyPr/>
        <a:lstStyle/>
        <a:p>
          <a:r>
            <a:rPr lang="en-US" dirty="0"/>
            <a:t>RECOMMENDATION</a:t>
          </a:r>
        </a:p>
      </dgm:t>
    </dgm:pt>
    <dgm:pt modelId="{B8111635-D2A7-4ACE-B197-6F92F4709682}" type="parTrans" cxnId="{D4ADC99A-04DF-440D-992D-771081A30D65}">
      <dgm:prSet/>
      <dgm:spPr/>
      <dgm:t>
        <a:bodyPr/>
        <a:lstStyle/>
        <a:p>
          <a:endParaRPr lang="en-US"/>
        </a:p>
      </dgm:t>
    </dgm:pt>
    <dgm:pt modelId="{D840E832-35D5-42A8-9AF0-4D985C310163}" type="sibTrans" cxnId="{D4ADC99A-04DF-440D-992D-771081A30D65}">
      <dgm:prSet/>
      <dgm:spPr/>
      <dgm:t>
        <a:bodyPr/>
        <a:lstStyle/>
        <a:p>
          <a:endParaRPr lang="en-US"/>
        </a:p>
      </dgm:t>
    </dgm:pt>
    <dgm:pt modelId="{D8748D2E-EECE-43C4-BA69-4887A5146B22}">
      <dgm:prSet phldrT="[Text]"/>
      <dgm:spPr/>
      <dgm:t>
        <a:bodyPr/>
        <a:lstStyle/>
        <a:p>
          <a:r>
            <a:rPr lang="en-US" dirty="0"/>
            <a:t>HUMANITY</a:t>
          </a:r>
        </a:p>
      </dgm:t>
    </dgm:pt>
    <dgm:pt modelId="{389D9818-B1BB-414C-9DDF-E2353CA9F137}" type="parTrans" cxnId="{D43C3D2B-B29C-43A4-9B9B-4B049DBBC52E}">
      <dgm:prSet/>
      <dgm:spPr/>
      <dgm:t>
        <a:bodyPr/>
        <a:lstStyle/>
        <a:p>
          <a:endParaRPr lang="en-US"/>
        </a:p>
      </dgm:t>
    </dgm:pt>
    <dgm:pt modelId="{8A815CD5-C41A-4A5A-A3AE-C7AFD7EF3F34}" type="sibTrans" cxnId="{D43C3D2B-B29C-43A4-9B9B-4B049DBBC52E}">
      <dgm:prSet/>
      <dgm:spPr/>
      <dgm:t>
        <a:bodyPr/>
        <a:lstStyle/>
        <a:p>
          <a:endParaRPr lang="en-US"/>
        </a:p>
      </dgm:t>
    </dgm:pt>
    <dgm:pt modelId="{E8C70A7C-838A-4C09-B4C0-5AA099DEC241}">
      <dgm:prSet phldrT="[Text]"/>
      <dgm:spPr/>
      <dgm:t>
        <a:bodyPr/>
        <a:lstStyle/>
        <a:p>
          <a:r>
            <a:rPr lang="en-US" dirty="0"/>
            <a:t>COLLABORATIVE  MINDSET</a:t>
          </a:r>
        </a:p>
      </dgm:t>
    </dgm:pt>
    <dgm:pt modelId="{13420889-A999-48AD-94CA-A860A0D095DC}" type="parTrans" cxnId="{E73371A8-8DD0-4431-960F-DC9A65D5AF29}">
      <dgm:prSet/>
      <dgm:spPr/>
      <dgm:t>
        <a:bodyPr/>
        <a:lstStyle/>
        <a:p>
          <a:endParaRPr lang="en-US"/>
        </a:p>
      </dgm:t>
    </dgm:pt>
    <dgm:pt modelId="{055DC221-C1DA-4285-8013-4A4FDB868213}" type="sibTrans" cxnId="{E73371A8-8DD0-4431-960F-DC9A65D5AF29}">
      <dgm:prSet/>
      <dgm:spPr/>
      <dgm:t>
        <a:bodyPr/>
        <a:lstStyle/>
        <a:p>
          <a:endParaRPr lang="en-US"/>
        </a:p>
      </dgm:t>
    </dgm:pt>
    <dgm:pt modelId="{C636A9D9-34E9-4877-8503-153373D3400B}">
      <dgm:prSet/>
      <dgm:spPr/>
      <dgm:t>
        <a:bodyPr/>
        <a:lstStyle/>
        <a:p>
          <a:r>
            <a:rPr lang="en-US"/>
            <a:t>RESPECTFUL  </a:t>
          </a:r>
          <a:r>
            <a:rPr lang="en-US" dirty="0"/>
            <a:t>NATIONALITIES</a:t>
          </a:r>
        </a:p>
      </dgm:t>
    </dgm:pt>
    <dgm:pt modelId="{30D9F5CD-AEBA-4FAE-93ED-7B03525195E7}" type="parTrans" cxnId="{07D47F19-0A30-48C9-B291-C89F01615BD6}">
      <dgm:prSet/>
      <dgm:spPr/>
      <dgm:t>
        <a:bodyPr/>
        <a:lstStyle/>
        <a:p>
          <a:endParaRPr lang="en-US"/>
        </a:p>
      </dgm:t>
    </dgm:pt>
    <dgm:pt modelId="{11DA8BA7-27C8-4909-82E9-4566C1EBB5E3}" type="sibTrans" cxnId="{07D47F19-0A30-48C9-B291-C89F01615BD6}">
      <dgm:prSet/>
      <dgm:spPr/>
      <dgm:t>
        <a:bodyPr/>
        <a:lstStyle/>
        <a:p>
          <a:endParaRPr lang="en-US"/>
        </a:p>
      </dgm:t>
    </dgm:pt>
    <dgm:pt modelId="{92640CDB-1FE3-4E33-83B1-EDC477BFCE61}" type="pres">
      <dgm:prSet presAssocID="{0A12F427-4B27-4333-A9E0-7CDB492B672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1FF31E6-92BF-4CAA-8E42-CADE00AB9259}" type="pres">
      <dgm:prSet presAssocID="{A16CB965-4B64-4975-A351-12332CE721A8}" presName="root1" presStyleCnt="0"/>
      <dgm:spPr/>
    </dgm:pt>
    <dgm:pt modelId="{67CF90E3-FB37-468A-892B-5ED8173B18FF}" type="pres">
      <dgm:prSet presAssocID="{A16CB965-4B64-4975-A351-12332CE721A8}" presName="LevelOneTextNode" presStyleLbl="node0" presStyleIdx="0" presStyleCnt="1" custScaleY="55945">
        <dgm:presLayoutVars>
          <dgm:chPref val="3"/>
        </dgm:presLayoutVars>
      </dgm:prSet>
      <dgm:spPr/>
    </dgm:pt>
    <dgm:pt modelId="{8DE7C6F3-35CC-4F65-A6AE-AF21E1C4BC3C}" type="pres">
      <dgm:prSet presAssocID="{A16CB965-4B64-4975-A351-12332CE721A8}" presName="level2hierChild" presStyleCnt="0"/>
      <dgm:spPr/>
    </dgm:pt>
    <dgm:pt modelId="{4ED4E935-38E6-4CDF-8095-559EE0E55666}" type="pres">
      <dgm:prSet presAssocID="{389D9818-B1BB-414C-9DDF-E2353CA9F137}" presName="conn2-1" presStyleLbl="parChTrans1D2" presStyleIdx="0" presStyleCnt="3"/>
      <dgm:spPr/>
    </dgm:pt>
    <dgm:pt modelId="{8599ABD7-9ECA-4550-A0AC-0678C9AEFCA1}" type="pres">
      <dgm:prSet presAssocID="{389D9818-B1BB-414C-9DDF-E2353CA9F137}" presName="connTx" presStyleLbl="parChTrans1D2" presStyleIdx="0" presStyleCnt="3"/>
      <dgm:spPr/>
    </dgm:pt>
    <dgm:pt modelId="{3AFD7730-653A-4B3C-9506-5FAD61087FA4}" type="pres">
      <dgm:prSet presAssocID="{D8748D2E-EECE-43C4-BA69-4887A5146B22}" presName="root2" presStyleCnt="0"/>
      <dgm:spPr/>
    </dgm:pt>
    <dgm:pt modelId="{F3DEE602-8F4F-44D7-ADDB-8BAD1669167A}" type="pres">
      <dgm:prSet presAssocID="{D8748D2E-EECE-43C4-BA69-4887A5146B22}" presName="LevelTwoTextNode" presStyleLbl="node2" presStyleIdx="0" presStyleCnt="3" custScaleY="55945" custLinFactNeighborX="-266" custLinFactNeighborY="-26586">
        <dgm:presLayoutVars>
          <dgm:chPref val="3"/>
        </dgm:presLayoutVars>
      </dgm:prSet>
      <dgm:spPr/>
    </dgm:pt>
    <dgm:pt modelId="{F8B8319E-C6F6-4FCE-9845-E345D90F0A00}" type="pres">
      <dgm:prSet presAssocID="{D8748D2E-EECE-43C4-BA69-4887A5146B22}" presName="level3hierChild" presStyleCnt="0"/>
      <dgm:spPr/>
    </dgm:pt>
    <dgm:pt modelId="{5B0139C9-8A2A-4B93-A788-38AE692D2900}" type="pres">
      <dgm:prSet presAssocID="{13420889-A999-48AD-94CA-A860A0D095DC}" presName="conn2-1" presStyleLbl="parChTrans1D2" presStyleIdx="1" presStyleCnt="3"/>
      <dgm:spPr/>
    </dgm:pt>
    <dgm:pt modelId="{7C60B762-7FE1-4B2D-9F2F-C643F6B12E82}" type="pres">
      <dgm:prSet presAssocID="{13420889-A999-48AD-94CA-A860A0D095DC}" presName="connTx" presStyleLbl="parChTrans1D2" presStyleIdx="1" presStyleCnt="3"/>
      <dgm:spPr/>
    </dgm:pt>
    <dgm:pt modelId="{B684B162-EFD0-4A25-8372-939B4CE0919C}" type="pres">
      <dgm:prSet presAssocID="{E8C70A7C-838A-4C09-B4C0-5AA099DEC241}" presName="root2" presStyleCnt="0"/>
      <dgm:spPr/>
    </dgm:pt>
    <dgm:pt modelId="{912A1ADE-8947-49A7-B316-BF49117E1456}" type="pres">
      <dgm:prSet presAssocID="{E8C70A7C-838A-4C09-B4C0-5AA099DEC241}" presName="LevelTwoTextNode" presStyleLbl="node2" presStyleIdx="1" presStyleCnt="3" custScaleY="55945">
        <dgm:presLayoutVars>
          <dgm:chPref val="3"/>
        </dgm:presLayoutVars>
      </dgm:prSet>
      <dgm:spPr/>
    </dgm:pt>
    <dgm:pt modelId="{DFFE88B2-62BE-4E1B-9C19-48E17F119F05}" type="pres">
      <dgm:prSet presAssocID="{E8C70A7C-838A-4C09-B4C0-5AA099DEC241}" presName="level3hierChild" presStyleCnt="0"/>
      <dgm:spPr/>
    </dgm:pt>
    <dgm:pt modelId="{BA7C3D12-7DA3-4591-AE4A-F4E73D84A094}" type="pres">
      <dgm:prSet presAssocID="{30D9F5CD-AEBA-4FAE-93ED-7B03525195E7}" presName="conn2-1" presStyleLbl="parChTrans1D2" presStyleIdx="2" presStyleCnt="3"/>
      <dgm:spPr/>
    </dgm:pt>
    <dgm:pt modelId="{704004D3-85DB-4B43-A565-0BDC10D57F48}" type="pres">
      <dgm:prSet presAssocID="{30D9F5CD-AEBA-4FAE-93ED-7B03525195E7}" presName="connTx" presStyleLbl="parChTrans1D2" presStyleIdx="2" presStyleCnt="3"/>
      <dgm:spPr/>
    </dgm:pt>
    <dgm:pt modelId="{E570E225-A4C4-4E73-B0BE-6ACE5CF22847}" type="pres">
      <dgm:prSet presAssocID="{C636A9D9-34E9-4877-8503-153373D3400B}" presName="root2" presStyleCnt="0"/>
      <dgm:spPr/>
    </dgm:pt>
    <dgm:pt modelId="{2747915F-8C6D-4020-AD27-D976016FAE40}" type="pres">
      <dgm:prSet presAssocID="{C636A9D9-34E9-4877-8503-153373D3400B}" presName="LevelTwoTextNode" presStyleLbl="node2" presStyleIdx="2" presStyleCnt="3" custScaleY="55945" custLinFactNeighborY="29660">
        <dgm:presLayoutVars>
          <dgm:chPref val="3"/>
        </dgm:presLayoutVars>
      </dgm:prSet>
      <dgm:spPr/>
    </dgm:pt>
    <dgm:pt modelId="{72110B5E-D98F-432F-9ECA-9F1A5F6A19DA}" type="pres">
      <dgm:prSet presAssocID="{C636A9D9-34E9-4877-8503-153373D3400B}" presName="level3hierChild" presStyleCnt="0"/>
      <dgm:spPr/>
    </dgm:pt>
  </dgm:ptLst>
  <dgm:cxnLst>
    <dgm:cxn modelId="{17064810-0B8D-4C1A-88BE-ABC27081C97F}" type="presOf" srcId="{E8C70A7C-838A-4C09-B4C0-5AA099DEC241}" destId="{912A1ADE-8947-49A7-B316-BF49117E1456}" srcOrd="0" destOrd="0" presId="urn:microsoft.com/office/officeart/2005/8/layout/hierarchy2"/>
    <dgm:cxn modelId="{E5A37515-CED7-445B-8842-B732D54840CF}" type="presOf" srcId="{30D9F5CD-AEBA-4FAE-93ED-7B03525195E7}" destId="{BA7C3D12-7DA3-4591-AE4A-F4E73D84A094}" srcOrd="0" destOrd="0" presId="urn:microsoft.com/office/officeart/2005/8/layout/hierarchy2"/>
    <dgm:cxn modelId="{07D47F19-0A30-48C9-B291-C89F01615BD6}" srcId="{A16CB965-4B64-4975-A351-12332CE721A8}" destId="{C636A9D9-34E9-4877-8503-153373D3400B}" srcOrd="2" destOrd="0" parTransId="{30D9F5CD-AEBA-4FAE-93ED-7B03525195E7}" sibTransId="{11DA8BA7-27C8-4909-82E9-4566C1EBB5E3}"/>
    <dgm:cxn modelId="{C7956321-3A1C-4BFA-8AB3-8DC14517462E}" type="presOf" srcId="{13420889-A999-48AD-94CA-A860A0D095DC}" destId="{7C60B762-7FE1-4B2D-9F2F-C643F6B12E82}" srcOrd="1" destOrd="0" presId="urn:microsoft.com/office/officeart/2005/8/layout/hierarchy2"/>
    <dgm:cxn modelId="{D43C3D2B-B29C-43A4-9B9B-4B049DBBC52E}" srcId="{A16CB965-4B64-4975-A351-12332CE721A8}" destId="{D8748D2E-EECE-43C4-BA69-4887A5146B22}" srcOrd="0" destOrd="0" parTransId="{389D9818-B1BB-414C-9DDF-E2353CA9F137}" sibTransId="{8A815CD5-C41A-4A5A-A3AE-C7AFD7EF3F34}"/>
    <dgm:cxn modelId="{0F03542E-8C48-4603-B600-53DFBDBE16D5}" type="presOf" srcId="{13420889-A999-48AD-94CA-A860A0D095DC}" destId="{5B0139C9-8A2A-4B93-A788-38AE692D2900}" srcOrd="0" destOrd="0" presId="urn:microsoft.com/office/officeart/2005/8/layout/hierarchy2"/>
    <dgm:cxn modelId="{25EF2130-E3C3-4A89-A17E-2C2636C5DCED}" type="presOf" srcId="{D8748D2E-EECE-43C4-BA69-4887A5146B22}" destId="{F3DEE602-8F4F-44D7-ADDB-8BAD1669167A}" srcOrd="0" destOrd="0" presId="urn:microsoft.com/office/officeart/2005/8/layout/hierarchy2"/>
    <dgm:cxn modelId="{4BF4555C-DE91-423A-BDD9-603E75F22C7E}" type="presOf" srcId="{389D9818-B1BB-414C-9DDF-E2353CA9F137}" destId="{4ED4E935-38E6-4CDF-8095-559EE0E55666}" srcOrd="0" destOrd="0" presId="urn:microsoft.com/office/officeart/2005/8/layout/hierarchy2"/>
    <dgm:cxn modelId="{9AAF5E5E-6A13-44F7-8156-0E3E4852FB61}" type="presOf" srcId="{389D9818-B1BB-414C-9DDF-E2353CA9F137}" destId="{8599ABD7-9ECA-4550-A0AC-0678C9AEFCA1}" srcOrd="1" destOrd="0" presId="urn:microsoft.com/office/officeart/2005/8/layout/hierarchy2"/>
    <dgm:cxn modelId="{6B07CD6D-0E0F-44CF-A234-0D3E9F2192DB}" type="presOf" srcId="{30D9F5CD-AEBA-4FAE-93ED-7B03525195E7}" destId="{704004D3-85DB-4B43-A565-0BDC10D57F48}" srcOrd="1" destOrd="0" presId="urn:microsoft.com/office/officeart/2005/8/layout/hierarchy2"/>
    <dgm:cxn modelId="{D4ADC99A-04DF-440D-992D-771081A30D65}" srcId="{0A12F427-4B27-4333-A9E0-7CDB492B6722}" destId="{A16CB965-4B64-4975-A351-12332CE721A8}" srcOrd="0" destOrd="0" parTransId="{B8111635-D2A7-4ACE-B197-6F92F4709682}" sibTransId="{D840E832-35D5-42A8-9AF0-4D985C310163}"/>
    <dgm:cxn modelId="{E73371A8-8DD0-4431-960F-DC9A65D5AF29}" srcId="{A16CB965-4B64-4975-A351-12332CE721A8}" destId="{E8C70A7C-838A-4C09-B4C0-5AA099DEC241}" srcOrd="1" destOrd="0" parTransId="{13420889-A999-48AD-94CA-A860A0D095DC}" sibTransId="{055DC221-C1DA-4285-8013-4A4FDB868213}"/>
    <dgm:cxn modelId="{0F702ABA-C72F-497A-BE06-5B2755C12F2B}" type="presOf" srcId="{A16CB965-4B64-4975-A351-12332CE721A8}" destId="{67CF90E3-FB37-468A-892B-5ED8173B18FF}" srcOrd="0" destOrd="0" presId="urn:microsoft.com/office/officeart/2005/8/layout/hierarchy2"/>
    <dgm:cxn modelId="{31F5EEE9-ACC2-494A-BAED-39C76D5E2D90}" type="presOf" srcId="{C636A9D9-34E9-4877-8503-153373D3400B}" destId="{2747915F-8C6D-4020-AD27-D976016FAE40}" srcOrd="0" destOrd="0" presId="urn:microsoft.com/office/officeart/2005/8/layout/hierarchy2"/>
    <dgm:cxn modelId="{802507ED-004D-46DF-B240-0928F42DB047}" type="presOf" srcId="{0A12F427-4B27-4333-A9E0-7CDB492B6722}" destId="{92640CDB-1FE3-4E33-83B1-EDC477BFCE61}" srcOrd="0" destOrd="0" presId="urn:microsoft.com/office/officeart/2005/8/layout/hierarchy2"/>
    <dgm:cxn modelId="{7321BC69-D2C5-4D19-BCEB-5F66477D3907}" type="presParOf" srcId="{92640CDB-1FE3-4E33-83B1-EDC477BFCE61}" destId="{E1FF31E6-92BF-4CAA-8E42-CADE00AB9259}" srcOrd="0" destOrd="0" presId="urn:microsoft.com/office/officeart/2005/8/layout/hierarchy2"/>
    <dgm:cxn modelId="{B6EACBDC-2DA8-4913-93C9-EF9D0D72754E}" type="presParOf" srcId="{E1FF31E6-92BF-4CAA-8E42-CADE00AB9259}" destId="{67CF90E3-FB37-468A-892B-5ED8173B18FF}" srcOrd="0" destOrd="0" presId="urn:microsoft.com/office/officeart/2005/8/layout/hierarchy2"/>
    <dgm:cxn modelId="{81889CC5-531E-4440-9005-D8035EF6B192}" type="presParOf" srcId="{E1FF31E6-92BF-4CAA-8E42-CADE00AB9259}" destId="{8DE7C6F3-35CC-4F65-A6AE-AF21E1C4BC3C}" srcOrd="1" destOrd="0" presId="urn:microsoft.com/office/officeart/2005/8/layout/hierarchy2"/>
    <dgm:cxn modelId="{DAFF508B-B6A5-48FB-A63E-4A4752D659E5}" type="presParOf" srcId="{8DE7C6F3-35CC-4F65-A6AE-AF21E1C4BC3C}" destId="{4ED4E935-38E6-4CDF-8095-559EE0E55666}" srcOrd="0" destOrd="0" presId="urn:microsoft.com/office/officeart/2005/8/layout/hierarchy2"/>
    <dgm:cxn modelId="{EC996ACD-7335-4CEC-BF21-779B5E175868}" type="presParOf" srcId="{4ED4E935-38E6-4CDF-8095-559EE0E55666}" destId="{8599ABD7-9ECA-4550-A0AC-0678C9AEFCA1}" srcOrd="0" destOrd="0" presId="urn:microsoft.com/office/officeart/2005/8/layout/hierarchy2"/>
    <dgm:cxn modelId="{ADFBA7AF-6BAC-45CB-A882-17431032F5E9}" type="presParOf" srcId="{8DE7C6F3-35CC-4F65-A6AE-AF21E1C4BC3C}" destId="{3AFD7730-653A-4B3C-9506-5FAD61087FA4}" srcOrd="1" destOrd="0" presId="urn:microsoft.com/office/officeart/2005/8/layout/hierarchy2"/>
    <dgm:cxn modelId="{678394AD-5549-48C3-B021-9B1E0EB36212}" type="presParOf" srcId="{3AFD7730-653A-4B3C-9506-5FAD61087FA4}" destId="{F3DEE602-8F4F-44D7-ADDB-8BAD1669167A}" srcOrd="0" destOrd="0" presId="urn:microsoft.com/office/officeart/2005/8/layout/hierarchy2"/>
    <dgm:cxn modelId="{67152087-25B4-4DA0-B1C8-EE52C997532A}" type="presParOf" srcId="{3AFD7730-653A-4B3C-9506-5FAD61087FA4}" destId="{F8B8319E-C6F6-4FCE-9845-E345D90F0A00}" srcOrd="1" destOrd="0" presId="urn:microsoft.com/office/officeart/2005/8/layout/hierarchy2"/>
    <dgm:cxn modelId="{23A4B46E-2E98-4EB1-9502-B5A2DE647DA4}" type="presParOf" srcId="{8DE7C6F3-35CC-4F65-A6AE-AF21E1C4BC3C}" destId="{5B0139C9-8A2A-4B93-A788-38AE692D2900}" srcOrd="2" destOrd="0" presId="urn:microsoft.com/office/officeart/2005/8/layout/hierarchy2"/>
    <dgm:cxn modelId="{71ED7223-D90A-49F6-9308-395276E17B57}" type="presParOf" srcId="{5B0139C9-8A2A-4B93-A788-38AE692D2900}" destId="{7C60B762-7FE1-4B2D-9F2F-C643F6B12E82}" srcOrd="0" destOrd="0" presId="urn:microsoft.com/office/officeart/2005/8/layout/hierarchy2"/>
    <dgm:cxn modelId="{D80509FE-77BB-4429-9F36-8492651F73D6}" type="presParOf" srcId="{8DE7C6F3-35CC-4F65-A6AE-AF21E1C4BC3C}" destId="{B684B162-EFD0-4A25-8372-939B4CE0919C}" srcOrd="3" destOrd="0" presId="urn:microsoft.com/office/officeart/2005/8/layout/hierarchy2"/>
    <dgm:cxn modelId="{C535D88A-4494-48B6-9724-D250AE3A6B80}" type="presParOf" srcId="{B684B162-EFD0-4A25-8372-939B4CE0919C}" destId="{912A1ADE-8947-49A7-B316-BF49117E1456}" srcOrd="0" destOrd="0" presId="urn:microsoft.com/office/officeart/2005/8/layout/hierarchy2"/>
    <dgm:cxn modelId="{EDF3EBC1-689B-4C05-AF39-398DE4EA8137}" type="presParOf" srcId="{B684B162-EFD0-4A25-8372-939B4CE0919C}" destId="{DFFE88B2-62BE-4E1B-9C19-48E17F119F05}" srcOrd="1" destOrd="0" presId="urn:microsoft.com/office/officeart/2005/8/layout/hierarchy2"/>
    <dgm:cxn modelId="{A409EB3F-EABF-40F8-A4E7-5693335CD717}" type="presParOf" srcId="{8DE7C6F3-35CC-4F65-A6AE-AF21E1C4BC3C}" destId="{BA7C3D12-7DA3-4591-AE4A-F4E73D84A094}" srcOrd="4" destOrd="0" presId="urn:microsoft.com/office/officeart/2005/8/layout/hierarchy2"/>
    <dgm:cxn modelId="{CC44D00B-3D2C-4348-9AE6-A2C01F451D0A}" type="presParOf" srcId="{BA7C3D12-7DA3-4591-AE4A-F4E73D84A094}" destId="{704004D3-85DB-4B43-A565-0BDC10D57F48}" srcOrd="0" destOrd="0" presId="urn:microsoft.com/office/officeart/2005/8/layout/hierarchy2"/>
    <dgm:cxn modelId="{BC7883F3-F46C-4441-9DA3-7E87FAE75353}" type="presParOf" srcId="{8DE7C6F3-35CC-4F65-A6AE-AF21E1C4BC3C}" destId="{E570E225-A4C4-4E73-B0BE-6ACE5CF22847}" srcOrd="5" destOrd="0" presId="urn:microsoft.com/office/officeart/2005/8/layout/hierarchy2"/>
    <dgm:cxn modelId="{FA71F7FA-D816-4E9F-85E6-14EBDD159040}" type="presParOf" srcId="{E570E225-A4C4-4E73-B0BE-6ACE5CF22847}" destId="{2747915F-8C6D-4020-AD27-D976016FAE40}" srcOrd="0" destOrd="0" presId="urn:microsoft.com/office/officeart/2005/8/layout/hierarchy2"/>
    <dgm:cxn modelId="{AFFF35E5-E8DE-415D-9FB7-93BDEFBBF0B6}" type="presParOf" srcId="{E570E225-A4C4-4E73-B0BE-6ACE5CF22847}" destId="{72110B5E-D98F-432F-9ECA-9F1A5F6A19D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959253-54FB-4AC0-A3ED-DC3E639295C4}">
      <dsp:nvSpPr>
        <dsp:cNvPr id="0" name=""/>
        <dsp:cNvSpPr/>
      </dsp:nvSpPr>
      <dsp:spPr>
        <a:xfrm>
          <a:off x="236298" y="-196539"/>
          <a:ext cx="9433403" cy="6288955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5">
                <a:tint val="55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55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55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3ED06432-3723-46D7-B159-57A37969982A}">
      <dsp:nvSpPr>
        <dsp:cNvPr id="0" name=""/>
        <dsp:cNvSpPr/>
      </dsp:nvSpPr>
      <dsp:spPr>
        <a:xfrm>
          <a:off x="1434340" y="4069334"/>
          <a:ext cx="245268" cy="245268"/>
        </a:xfrm>
        <a:prstGeom prst="ellipse">
          <a:avLst/>
        </a:prstGeom>
        <a:gradFill rotWithShape="0">
          <a:gsLst>
            <a:gs pos="0">
              <a:schemeClr val="accent5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B517EA-8D2F-4E57-9335-C201561B2BF1}">
      <dsp:nvSpPr>
        <dsp:cNvPr id="0" name=""/>
        <dsp:cNvSpPr/>
      </dsp:nvSpPr>
      <dsp:spPr>
        <a:xfrm>
          <a:off x="1599835" y="4224658"/>
          <a:ext cx="2438662" cy="16167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963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Sharing Knowledge, Science and Technology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Sharing Experience (Lesson Learn)</a:t>
          </a:r>
          <a:endParaRPr lang="id-ID" sz="2000" kern="1200" dirty="0"/>
        </a:p>
      </dsp:txBody>
      <dsp:txXfrm>
        <a:off x="1599835" y="4224658"/>
        <a:ext cx="2438662" cy="1616787"/>
      </dsp:txXfrm>
    </dsp:sp>
    <dsp:sp modelId="{66CCE162-4CBD-4042-8D89-CFBBE09618E8}">
      <dsp:nvSpPr>
        <dsp:cNvPr id="0" name=""/>
        <dsp:cNvSpPr/>
      </dsp:nvSpPr>
      <dsp:spPr>
        <a:xfrm>
          <a:off x="3599306" y="2466834"/>
          <a:ext cx="443369" cy="443369"/>
        </a:xfrm>
        <a:prstGeom prst="ellipse">
          <a:avLst/>
        </a:prstGeom>
        <a:solidFill>
          <a:srgbClr val="C0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ECDC95-A737-406B-9C34-4786EE8934DB}">
      <dsp:nvSpPr>
        <dsp:cNvPr id="0" name=""/>
        <dsp:cNvSpPr/>
      </dsp:nvSpPr>
      <dsp:spPr>
        <a:xfrm>
          <a:off x="3820991" y="2688519"/>
          <a:ext cx="2264016" cy="3207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933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ASEAN Model Society 5.0</a:t>
          </a:r>
        </a:p>
      </dsp:txBody>
      <dsp:txXfrm>
        <a:off x="3820991" y="2688519"/>
        <a:ext cx="2264016" cy="3207357"/>
      </dsp:txXfrm>
    </dsp:sp>
    <dsp:sp modelId="{8BF632F6-C5C1-4902-A931-B5197EDB6B46}">
      <dsp:nvSpPr>
        <dsp:cNvPr id="0" name=""/>
        <dsp:cNvSpPr/>
      </dsp:nvSpPr>
      <dsp:spPr>
        <a:xfrm>
          <a:off x="6202925" y="1491656"/>
          <a:ext cx="613171" cy="613171"/>
        </a:xfrm>
        <a:prstGeom prst="ellipse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64FF34-9DE2-4ECB-9685-80501A0A1593}">
      <dsp:nvSpPr>
        <dsp:cNvPr id="0" name=""/>
        <dsp:cNvSpPr/>
      </dsp:nvSpPr>
      <dsp:spPr>
        <a:xfrm>
          <a:off x="6509511" y="1798242"/>
          <a:ext cx="2264016" cy="40976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4907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ASEAN as A Leader Toward Peaceful Modern Society</a:t>
          </a:r>
          <a:endParaRPr lang="id-ID" sz="2000" kern="1200" dirty="0"/>
        </a:p>
      </dsp:txBody>
      <dsp:txXfrm>
        <a:off x="6509511" y="1798242"/>
        <a:ext cx="2264016" cy="40976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CF90E3-FB37-468A-892B-5ED8173B18FF}">
      <dsp:nvSpPr>
        <dsp:cNvPr id="0" name=""/>
        <dsp:cNvSpPr/>
      </dsp:nvSpPr>
      <dsp:spPr>
        <a:xfrm>
          <a:off x="1494" y="2343029"/>
          <a:ext cx="4094504" cy="11453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RECOMMENDATION</a:t>
          </a:r>
        </a:p>
      </dsp:txBody>
      <dsp:txXfrm>
        <a:off x="35040" y="2376575"/>
        <a:ext cx="4027412" cy="1078243"/>
      </dsp:txXfrm>
    </dsp:sp>
    <dsp:sp modelId="{4ED4E935-38E6-4CDF-8095-559EE0E55666}">
      <dsp:nvSpPr>
        <dsp:cNvPr id="0" name=""/>
        <dsp:cNvSpPr/>
      </dsp:nvSpPr>
      <dsp:spPr>
        <a:xfrm rot="18550383">
          <a:off x="3621658" y="1885747"/>
          <a:ext cx="2575591" cy="63193"/>
        </a:xfrm>
        <a:custGeom>
          <a:avLst/>
          <a:gdLst/>
          <a:ahLst/>
          <a:cxnLst/>
          <a:rect l="0" t="0" r="0" b="0"/>
          <a:pathLst>
            <a:path>
              <a:moveTo>
                <a:pt x="0" y="31596"/>
              </a:moveTo>
              <a:lnTo>
                <a:pt x="2575591" y="31596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845064" y="1852954"/>
        <a:ext cx="128779" cy="128779"/>
      </dsp:txXfrm>
    </dsp:sp>
    <dsp:sp modelId="{F3DEE602-8F4F-44D7-ADDB-8BAD1669167A}">
      <dsp:nvSpPr>
        <dsp:cNvPr id="0" name=""/>
        <dsp:cNvSpPr/>
      </dsp:nvSpPr>
      <dsp:spPr>
        <a:xfrm>
          <a:off x="5722909" y="346323"/>
          <a:ext cx="4094504" cy="11453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HUMANITY</a:t>
          </a:r>
        </a:p>
      </dsp:txBody>
      <dsp:txXfrm>
        <a:off x="5756455" y="379869"/>
        <a:ext cx="4027412" cy="1078243"/>
      </dsp:txXfrm>
    </dsp:sp>
    <dsp:sp modelId="{5B0139C9-8A2A-4B93-A788-38AE692D2900}">
      <dsp:nvSpPr>
        <dsp:cNvPr id="0" name=""/>
        <dsp:cNvSpPr/>
      </dsp:nvSpPr>
      <dsp:spPr>
        <a:xfrm>
          <a:off x="4095999" y="2884100"/>
          <a:ext cx="1637801" cy="63193"/>
        </a:xfrm>
        <a:custGeom>
          <a:avLst/>
          <a:gdLst/>
          <a:ahLst/>
          <a:cxnLst/>
          <a:rect l="0" t="0" r="0" b="0"/>
          <a:pathLst>
            <a:path>
              <a:moveTo>
                <a:pt x="0" y="31596"/>
              </a:moveTo>
              <a:lnTo>
                <a:pt x="1637801" y="31596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73954" y="2874751"/>
        <a:ext cx="81890" cy="81890"/>
      </dsp:txXfrm>
    </dsp:sp>
    <dsp:sp modelId="{912A1ADE-8947-49A7-B316-BF49117E1456}">
      <dsp:nvSpPr>
        <dsp:cNvPr id="0" name=""/>
        <dsp:cNvSpPr/>
      </dsp:nvSpPr>
      <dsp:spPr>
        <a:xfrm>
          <a:off x="5733800" y="2343029"/>
          <a:ext cx="4094504" cy="11453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COLLABORATIVE  MINDSET</a:t>
          </a:r>
        </a:p>
      </dsp:txBody>
      <dsp:txXfrm>
        <a:off x="5767346" y="2376575"/>
        <a:ext cx="4027412" cy="1078243"/>
      </dsp:txXfrm>
    </dsp:sp>
    <dsp:sp modelId="{BA7C3D12-7DA3-4591-AE4A-F4E73D84A094}">
      <dsp:nvSpPr>
        <dsp:cNvPr id="0" name=""/>
        <dsp:cNvSpPr/>
      </dsp:nvSpPr>
      <dsp:spPr>
        <a:xfrm rot="3090520">
          <a:off x="3599177" y="3913919"/>
          <a:ext cx="2631445" cy="63193"/>
        </a:xfrm>
        <a:custGeom>
          <a:avLst/>
          <a:gdLst/>
          <a:ahLst/>
          <a:cxnLst/>
          <a:rect l="0" t="0" r="0" b="0"/>
          <a:pathLst>
            <a:path>
              <a:moveTo>
                <a:pt x="0" y="31596"/>
              </a:moveTo>
              <a:lnTo>
                <a:pt x="2631445" y="31596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849113" y="3879729"/>
        <a:ext cx="131572" cy="131572"/>
      </dsp:txXfrm>
    </dsp:sp>
    <dsp:sp modelId="{2747915F-8C6D-4020-AD27-D976016FAE40}">
      <dsp:nvSpPr>
        <dsp:cNvPr id="0" name=""/>
        <dsp:cNvSpPr/>
      </dsp:nvSpPr>
      <dsp:spPr>
        <a:xfrm>
          <a:off x="5733800" y="4402667"/>
          <a:ext cx="4094504" cy="11453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RESPECTFUL  </a:t>
          </a:r>
          <a:r>
            <a:rPr lang="en-US" sz="3600" kern="1200" dirty="0"/>
            <a:t>NATIONALITIES</a:t>
          </a:r>
        </a:p>
      </dsp:txBody>
      <dsp:txXfrm>
        <a:off x="5767346" y="4436213"/>
        <a:ext cx="4027412" cy="10782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7363"/>
          </a:xfrm>
          <a:prstGeom prst="rect">
            <a:avLst/>
          </a:prstGeom>
        </p:spPr>
        <p:txBody>
          <a:bodyPr vert="horz" lIns="92919" tIns="46459" rIns="92919" bIns="464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5" y="1"/>
            <a:ext cx="2971800" cy="497363"/>
          </a:xfrm>
          <a:prstGeom prst="rect">
            <a:avLst/>
          </a:prstGeom>
        </p:spPr>
        <p:txBody>
          <a:bodyPr vert="horz" lIns="92919" tIns="46459" rIns="92919" bIns="46459" rtlCol="0"/>
          <a:lstStyle>
            <a:lvl1pPr algn="r">
              <a:defRPr sz="1200"/>
            </a:lvl1pPr>
          </a:lstStyle>
          <a:p>
            <a:fld id="{96739007-F7D4-49EA-95CB-5C376AFFCE9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186"/>
            <a:ext cx="2971800" cy="497363"/>
          </a:xfrm>
          <a:prstGeom prst="rect">
            <a:avLst/>
          </a:prstGeom>
        </p:spPr>
        <p:txBody>
          <a:bodyPr vert="horz" lIns="92919" tIns="46459" rIns="92919" bIns="464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5" y="9448186"/>
            <a:ext cx="2971800" cy="497363"/>
          </a:xfrm>
          <a:prstGeom prst="rect">
            <a:avLst/>
          </a:prstGeom>
        </p:spPr>
        <p:txBody>
          <a:bodyPr vert="horz" lIns="92919" tIns="46459" rIns="92919" bIns="46459" rtlCol="0" anchor="b"/>
          <a:lstStyle>
            <a:lvl1pPr algn="r">
              <a:defRPr sz="1200"/>
            </a:lvl1pPr>
          </a:lstStyle>
          <a:p>
            <a:fld id="{247694F7-7B03-4E73-A3A7-468E08B9F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539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1D809-A45B-4C95-AB35-7B667DAE8B53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1243013"/>
            <a:ext cx="48514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87900"/>
            <a:ext cx="5486400" cy="3916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580C3-120E-4BC1-A198-D73AC285F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94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23389-1C09-461E-A083-C67E146C443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F173-E3C3-4F9D-B12C-DEBE0AC0179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9002" y="-6056"/>
            <a:ext cx="10015001" cy="183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8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23389-1C09-461E-A083-C67E146C443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F173-E3C3-4F9D-B12C-DEBE0AC01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46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23389-1C09-461E-A083-C67E146C443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F173-E3C3-4F9D-B12C-DEBE0AC01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738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23389-1C09-461E-A083-C67E146C443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F173-E3C3-4F9D-B12C-DEBE0AC01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3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23389-1C09-461E-A083-C67E146C443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F173-E3C3-4F9D-B12C-DEBE0AC0179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3364" y="0"/>
            <a:ext cx="6712885" cy="11562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187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23389-1C09-461E-A083-C67E146C443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F173-E3C3-4F9D-B12C-DEBE0AC01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08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23389-1C09-461E-A083-C67E146C443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F173-E3C3-4F9D-B12C-DEBE0AC01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91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23389-1C09-461E-A083-C67E146C443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F173-E3C3-4F9D-B12C-DEBE0AC01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1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23389-1C09-461E-A083-C67E146C443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F173-E3C3-4F9D-B12C-DEBE0AC01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43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23389-1C09-461E-A083-C67E146C443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F173-E3C3-4F9D-B12C-DEBE0AC01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03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23389-1C09-461E-A083-C67E146C443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F173-E3C3-4F9D-B12C-DEBE0AC01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371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emf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64" y="0"/>
            <a:ext cx="6712885" cy="11562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265626"/>
            <a:ext cx="8543925" cy="491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23389-1C09-461E-A083-C67E146C443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AF173-E3C3-4F9D-B12C-DEBE0AC01796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11602" y="-824"/>
            <a:ext cx="10041562" cy="695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75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6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 /><Relationship Id="rId13" Type="http://schemas.openxmlformats.org/officeDocument/2006/relationships/image" Target="../media/image16.png" /><Relationship Id="rId3" Type="http://schemas.openxmlformats.org/officeDocument/2006/relationships/image" Target="../media/image6.jpeg" /><Relationship Id="rId7" Type="http://schemas.openxmlformats.org/officeDocument/2006/relationships/image" Target="../media/image10.png" /><Relationship Id="rId12" Type="http://schemas.openxmlformats.org/officeDocument/2006/relationships/image" Target="../media/image15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9.png" /><Relationship Id="rId11" Type="http://schemas.openxmlformats.org/officeDocument/2006/relationships/image" Target="../media/image14.jpeg" /><Relationship Id="rId5" Type="http://schemas.openxmlformats.org/officeDocument/2006/relationships/image" Target="../media/image8.jpeg" /><Relationship Id="rId15" Type="http://schemas.openxmlformats.org/officeDocument/2006/relationships/image" Target="../media/image18.png" /><Relationship Id="rId10" Type="http://schemas.openxmlformats.org/officeDocument/2006/relationships/image" Target="../media/image13.png" /><Relationship Id="rId4" Type="http://schemas.openxmlformats.org/officeDocument/2006/relationships/image" Target="../media/image7.png" /><Relationship Id="rId9" Type="http://schemas.openxmlformats.org/officeDocument/2006/relationships/image" Target="../media/image12.jpg" /><Relationship Id="rId14" Type="http://schemas.openxmlformats.org/officeDocument/2006/relationships/image" Target="../media/image17.png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6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085" y="2461885"/>
            <a:ext cx="4397827" cy="23733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77926" y="4968221"/>
            <a:ext cx="67157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dobe Caslon Pro Bold" pitchFamily="18" charset="0"/>
                <a:cs typeface="Adobe Arabic" pitchFamily="18" charset="-78"/>
              </a:rPr>
              <a:t>Asep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dobe Caslon Pro Bold" pitchFamily="18" charset="0"/>
                <a:cs typeface="Adobe Arabic" pitchFamily="18" charset="-78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dobe Caslon Pro Bold" pitchFamily="18" charset="0"/>
                <a:cs typeface="Adobe Arabic" pitchFamily="18" charset="-78"/>
              </a:rPr>
              <a:t>Saefuddin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Adobe Caslon Pro Bold" pitchFamily="18" charset="0"/>
              <a:cs typeface="Adobe Arabic" pitchFamily="18" charset="-78"/>
            </a:endParaRPr>
          </a:p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dobe Caslon Pro Bold" pitchFamily="18" charset="0"/>
                <a:cs typeface="Adobe Arabic" pitchFamily="18" charset="-78"/>
              </a:rPr>
              <a:t>Rector of University of Al 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  <a:latin typeface="Adobe Caslon Pro Bold" pitchFamily="18" charset="0"/>
                <a:cs typeface="Adobe Arabic" pitchFamily="18" charset="-78"/>
              </a:rPr>
              <a:t>Azhar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dobe Caslon Pro Bold" pitchFamily="18" charset="0"/>
                <a:cs typeface="Adobe Arabic" pitchFamily="18" charset="-78"/>
              </a:rPr>
              <a:t> Indonesia</a:t>
            </a:r>
          </a:p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dobe Caslon Pro Bold" pitchFamily="18" charset="0"/>
                <a:cs typeface="Adobe Arabic" pitchFamily="18" charset="-78"/>
              </a:rPr>
              <a:t>Professor of Statistic</a:t>
            </a:r>
          </a:p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Adobe Caslon Pro Bold" pitchFamily="18" charset="0"/>
                <a:cs typeface="Adobe Arabic" pitchFamily="18" charset="-78"/>
              </a:rPr>
              <a:t>October 25</a:t>
            </a:r>
            <a:r>
              <a:rPr lang="en-US" b="1" baseline="30000" dirty="0">
                <a:solidFill>
                  <a:schemeClr val="accent1">
                    <a:lumMod val="50000"/>
                  </a:schemeClr>
                </a:solidFill>
                <a:latin typeface="Adobe Caslon Pro Bold" pitchFamily="18" charset="0"/>
                <a:cs typeface="Adobe Arabic" pitchFamily="18" charset="-78"/>
              </a:rPr>
              <a:t>th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Adobe Caslon Pro Bold" pitchFamily="18" charset="0"/>
                <a:cs typeface="Adobe Arabic" pitchFamily="18" charset="-78"/>
              </a:rPr>
              <a:t> 2019</a:t>
            </a:r>
          </a:p>
        </p:txBody>
      </p:sp>
      <p:sp>
        <p:nvSpPr>
          <p:cNvPr id="6" name="Rectangle 5"/>
          <p:cNvSpPr/>
          <p:nvPr/>
        </p:nvSpPr>
        <p:spPr>
          <a:xfrm>
            <a:off x="-156731" y="1349430"/>
            <a:ext cx="99663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>
                <a:ln w="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EDUCATION TOWARD SOCIETY 5.0</a:t>
            </a:r>
          </a:p>
        </p:txBody>
      </p:sp>
      <p:sp>
        <p:nvSpPr>
          <p:cNvPr id="3" name="Rectangle 2"/>
          <p:cNvSpPr/>
          <p:nvPr/>
        </p:nvSpPr>
        <p:spPr>
          <a:xfrm>
            <a:off x="2860338" y="2138719"/>
            <a:ext cx="37716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Adobe Caslon Pro Bold" pitchFamily="18" charset="0"/>
                <a:cs typeface="Adobe Arabic" pitchFamily="18" charset="-78"/>
              </a:rPr>
              <a:t>ASEAN MODEL</a:t>
            </a:r>
          </a:p>
        </p:txBody>
      </p:sp>
    </p:spTree>
    <p:extLst>
      <p:ext uri="{BB962C8B-B14F-4D97-AF65-F5344CB8AC3E}">
        <p14:creationId xmlns:p14="http://schemas.microsoft.com/office/powerpoint/2010/main" val="2831114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73513" y="-85514"/>
            <a:ext cx="7030610" cy="11562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</a:rPr>
              <a:t>BANGUNAN MUTU </a:t>
            </a:r>
            <a:r>
              <a:rPr lang="id-ID" sz="3200" dirty="0">
                <a:solidFill>
                  <a:schemeClr val="bg1"/>
                </a:solidFill>
              </a:rPr>
              <a:t>UAI</a:t>
            </a:r>
            <a:endParaRPr lang="id-ID" sz="36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86"/>
          <a:stretch/>
        </p:blipFill>
        <p:spPr>
          <a:xfrm>
            <a:off x="609036" y="335280"/>
            <a:ext cx="8626404" cy="571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055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106436" y="480761"/>
            <a:ext cx="7482075" cy="5743149"/>
            <a:chOff x="1522151" y="1542575"/>
            <a:chExt cx="6795860" cy="519057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4482" y="3896421"/>
              <a:ext cx="1214119" cy="360189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1522151" y="4860067"/>
              <a:ext cx="2187395" cy="721063"/>
              <a:chOff x="1319152" y="3418745"/>
              <a:chExt cx="2187395" cy="721063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1319152" y="3418745"/>
                <a:ext cx="2187395" cy="406865"/>
              </a:xfrm>
              <a:prstGeom prst="rect">
                <a:avLst/>
              </a:prstGeom>
              <a:gradFill flip="none" rotWithShape="1">
                <a:gsLst>
                  <a:gs pos="575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  <a:alpha val="13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319153" y="3439231"/>
                <a:ext cx="2187394" cy="700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i="1" dirty="0"/>
                  <a:t>Smart </a:t>
                </a:r>
                <a:r>
                  <a:rPr lang="en-US" i="1" dirty="0">
                    <a:solidFill>
                      <a:srgbClr val="FFC000"/>
                    </a:solidFill>
                  </a:rPr>
                  <a:t>Manufacturing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4010939" y="4880553"/>
              <a:ext cx="2037915" cy="406865"/>
              <a:chOff x="5110496" y="1885950"/>
              <a:chExt cx="2037914" cy="406865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5110496" y="1885950"/>
                <a:ext cx="2037914" cy="406865"/>
              </a:xfrm>
              <a:prstGeom prst="rect">
                <a:avLst/>
              </a:prstGeom>
              <a:gradFill flip="none" rotWithShape="1">
                <a:gsLst>
                  <a:gs pos="575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  <a:alpha val="13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5520361" y="1913752"/>
                <a:ext cx="11512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Smart City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013884" y="1542575"/>
              <a:ext cx="2037915" cy="406864"/>
              <a:chOff x="8119715" y="1690491"/>
              <a:chExt cx="2037914" cy="406864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8119715" y="1690491"/>
                <a:ext cx="2037914" cy="406864"/>
              </a:xfrm>
              <a:prstGeom prst="rect">
                <a:avLst/>
              </a:prstGeom>
              <a:gradFill flip="none" rotWithShape="1">
                <a:gsLst>
                  <a:gs pos="575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  <a:alpha val="13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8492918" y="1696084"/>
                <a:ext cx="12915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e-Education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6234238" y="1561340"/>
              <a:ext cx="2037914" cy="406908"/>
              <a:chOff x="10340072" y="1709257"/>
              <a:chExt cx="2037914" cy="406908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10340072" y="1709300"/>
                <a:ext cx="2037914" cy="406865"/>
              </a:xfrm>
              <a:prstGeom prst="rect">
                <a:avLst/>
              </a:prstGeom>
              <a:gradFill flip="none" rotWithShape="1">
                <a:gsLst>
                  <a:gs pos="575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  <a:alpha val="13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0572351" y="1709257"/>
                <a:ext cx="15263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e-Government</a:t>
                </a: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265574" y="3427709"/>
              <a:ext cx="2037915" cy="406865"/>
              <a:chOff x="2150391" y="2401192"/>
              <a:chExt cx="2037914" cy="406865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2150391" y="2401192"/>
                <a:ext cx="2037914" cy="406865"/>
              </a:xfrm>
              <a:prstGeom prst="rect">
                <a:avLst/>
              </a:prstGeom>
              <a:gradFill flip="none" rotWithShape="1">
                <a:gsLst>
                  <a:gs pos="575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  <a:alpha val="13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248308" y="2466125"/>
                <a:ext cx="18026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i="1" dirty="0"/>
                  <a:t>Online Health Services</a:t>
                </a: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1596622" y="3461865"/>
              <a:ext cx="2112923" cy="411065"/>
              <a:chOff x="8498541" y="2465650"/>
              <a:chExt cx="2112922" cy="411065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8498541" y="2469850"/>
                <a:ext cx="2112922" cy="406865"/>
              </a:xfrm>
              <a:prstGeom prst="rect">
                <a:avLst/>
              </a:prstGeom>
              <a:gradFill flip="none" rotWithShape="1">
                <a:gsLst>
                  <a:gs pos="575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  <a:alpha val="13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8604182" y="2465650"/>
                <a:ext cx="19203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i="1" dirty="0"/>
                  <a:t>Cloud Collaborative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1585036" y="1553760"/>
              <a:ext cx="2037915" cy="414488"/>
              <a:chOff x="11500004" y="1809253"/>
              <a:chExt cx="2037914" cy="414488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11500004" y="1816876"/>
                <a:ext cx="2037914" cy="406865"/>
              </a:xfrm>
              <a:prstGeom prst="rect">
                <a:avLst/>
              </a:prstGeom>
              <a:gradFill flip="none" rotWithShape="1">
                <a:gsLst>
                  <a:gs pos="575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  <a:alpha val="13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1637873" y="1809253"/>
                <a:ext cx="18424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Sharing economy </a:t>
                </a: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4013880" y="3430155"/>
              <a:ext cx="2037914" cy="410173"/>
              <a:chOff x="9217264" y="4846227"/>
              <a:chExt cx="2037914" cy="410173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9217264" y="4849535"/>
                <a:ext cx="2037914" cy="406865"/>
              </a:xfrm>
              <a:prstGeom prst="rect">
                <a:avLst/>
              </a:prstGeom>
              <a:gradFill flip="none" rotWithShape="1">
                <a:gsLst>
                  <a:gs pos="575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  <a:alpha val="13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9554631" y="4846227"/>
                <a:ext cx="13572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Marketplace</a:t>
                </a:r>
              </a:p>
            </p:txBody>
          </p:sp>
        </p:grp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9441" y="1976882"/>
              <a:ext cx="1929609" cy="128459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5687" y="2054628"/>
              <a:ext cx="1996881" cy="1117136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0806" y="4485468"/>
              <a:ext cx="414939" cy="41494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087" y="3964640"/>
              <a:ext cx="469441" cy="469441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6267" y="4361690"/>
              <a:ext cx="1605568" cy="264654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5920" y="2047460"/>
              <a:ext cx="1322680" cy="1329196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20" t="950" r="1720" b="71456"/>
            <a:stretch/>
          </p:blipFill>
          <p:spPr>
            <a:xfrm>
              <a:off x="1833913" y="3899802"/>
              <a:ext cx="1563867" cy="53485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4583" y="6215048"/>
              <a:ext cx="1415664" cy="518104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4872" y="5512587"/>
              <a:ext cx="1418551" cy="761638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934" t="11189" r="60901" b="30554"/>
            <a:stretch/>
          </p:blipFill>
          <p:spPr>
            <a:xfrm>
              <a:off x="4420806" y="5277685"/>
              <a:ext cx="1207775" cy="1093834"/>
            </a:xfrm>
            <a:prstGeom prst="rect">
              <a:avLst/>
            </a:prstGeom>
          </p:spPr>
        </p:pic>
        <p:grpSp>
          <p:nvGrpSpPr>
            <p:cNvPr id="24" name="Group 23"/>
            <p:cNvGrpSpPr/>
            <p:nvPr/>
          </p:nvGrpSpPr>
          <p:grpSpPr>
            <a:xfrm>
              <a:off x="6280096" y="4872477"/>
              <a:ext cx="2037915" cy="406865"/>
              <a:chOff x="5110496" y="1885950"/>
              <a:chExt cx="2037914" cy="406865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5110496" y="1885950"/>
                <a:ext cx="2037914" cy="406865"/>
              </a:xfrm>
              <a:prstGeom prst="rect">
                <a:avLst/>
              </a:prstGeom>
              <a:gradFill flip="none" rotWithShape="1">
                <a:gsLst>
                  <a:gs pos="575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  <a:alpha val="13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247011" y="1913881"/>
                <a:ext cx="18070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Smart Appliances</a:t>
                </a:r>
              </a:p>
            </p:txBody>
          </p:sp>
        </p:grp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5350" y="5314011"/>
              <a:ext cx="1315591" cy="1315591"/>
            </a:xfrm>
            <a:prstGeom prst="rect">
              <a:avLst/>
            </a:prstGeom>
          </p:spPr>
        </p:pic>
      </p:grpSp>
      <p:sp>
        <p:nvSpPr>
          <p:cNvPr id="44" name="Rectangle 43"/>
          <p:cNvSpPr/>
          <p:nvPr/>
        </p:nvSpPr>
        <p:spPr>
          <a:xfrm>
            <a:off x="-73581" y="-1918"/>
            <a:ext cx="4721781" cy="514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  <a:spcAft>
                <a:spcPts val="2395"/>
              </a:spcAft>
            </a:pPr>
            <a:r>
              <a:rPr lang="en-US" sz="2800" b="1" spc="-75" dirty="0">
                <a:solidFill>
                  <a:schemeClr val="tx2">
                    <a:lumMod val="50000"/>
                  </a:schemeClr>
                </a:solidFill>
                <a:latin typeface="Calibri" panose="22635452340000000000" pitchFamily="1"/>
              </a:rPr>
              <a:t>Digital Workplace Activities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283" y="3160671"/>
            <a:ext cx="500609" cy="5006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661" y="3483724"/>
            <a:ext cx="597967" cy="59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307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473264" y="539408"/>
            <a:ext cx="8640960" cy="5363423"/>
            <a:chOff x="107504" y="620688"/>
            <a:chExt cx="8640960" cy="5363423"/>
          </a:xfrm>
        </p:grpSpPr>
        <p:sp>
          <p:nvSpPr>
            <p:cNvPr id="44" name="Rectangle 43"/>
            <p:cNvSpPr/>
            <p:nvPr/>
          </p:nvSpPr>
          <p:spPr>
            <a:xfrm>
              <a:off x="107504" y="620688"/>
              <a:ext cx="5955636" cy="5412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3400"/>
                </a:lnSpc>
                <a:spcAft>
                  <a:spcPts val="2395"/>
                </a:spcAft>
              </a:pPr>
              <a:r>
                <a:rPr lang="en-US" sz="3600" b="1" spc="-75" dirty="0">
                  <a:solidFill>
                    <a:schemeClr val="tx2">
                      <a:lumMod val="50000"/>
                    </a:schemeClr>
                  </a:solidFill>
                  <a:latin typeface="Calibri" panose="22635452340000000000" pitchFamily="1"/>
                </a:rPr>
                <a:t>... INDUSTRIAL REVOLUTION ... </a:t>
              </a:r>
            </a:p>
          </p:txBody>
        </p:sp>
        <p:pic>
          <p:nvPicPr>
            <p:cNvPr id="45" name="Image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48873" y="1772816"/>
              <a:ext cx="8399591" cy="4211295"/>
            </a:xfrm>
            <a:prstGeom prst="rect">
              <a:avLst/>
            </a:prstGeom>
          </p:spPr>
        </p:pic>
        <p:sp>
          <p:nvSpPr>
            <p:cNvPr id="46" name="Text Placeholder 28"/>
            <p:cNvSpPr txBox="1">
              <a:spLocks/>
            </p:cNvSpPr>
            <p:nvPr/>
          </p:nvSpPr>
          <p:spPr>
            <a:xfrm>
              <a:off x="7020272" y="4865554"/>
              <a:ext cx="1600200" cy="914400"/>
            </a:xfrm>
            <a:prstGeom prst="rect">
              <a:avLst/>
            </a:prstGeom>
            <a:noFill/>
            <a:ln w="0" cmpd="sng">
              <a:noFill/>
              <a:prstDash val="solid"/>
            </a:ln>
          </p:spPr>
          <p:txBody>
            <a:bodyPr vert="horz" lIns="0" tIns="0" rIns="0" bIns="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00"/>
                </a:lnSpc>
              </a:pPr>
              <a:r>
                <a:rPr lang="en-US" sz="1400" spc="-5" dirty="0">
                  <a:solidFill>
                    <a:schemeClr val="bg1"/>
                  </a:solidFill>
                </a:rPr>
                <a:t>Cyber Physical </a:t>
              </a:r>
              <a:br>
                <a:rPr lang="en-US" sz="1100" dirty="0">
                  <a:solidFill>
                    <a:schemeClr val="bg1"/>
                  </a:solidFill>
                </a:rPr>
              </a:br>
              <a:r>
                <a:rPr lang="en-US" sz="1400" spc="-5" dirty="0">
                  <a:solidFill>
                    <a:schemeClr val="bg1"/>
                  </a:solidFill>
                </a:rPr>
                <a:t>System, Internet of </a:t>
              </a:r>
              <a:br>
                <a:rPr lang="en-US" sz="1100" dirty="0">
                  <a:solidFill>
                    <a:schemeClr val="bg1"/>
                  </a:solidFill>
                </a:rPr>
              </a:br>
              <a:r>
                <a:rPr lang="en-US" sz="1400" spc="-5" dirty="0">
                  <a:solidFill>
                    <a:schemeClr val="bg1"/>
                  </a:solidFill>
                </a:rPr>
                <a:t>Things &amp; Bio-</a:t>
              </a:r>
              <a:r>
                <a:rPr lang="en-US" sz="200" dirty="0">
                  <a:solidFill>
                    <a:schemeClr val="bg1"/>
                  </a:solidFill>
                </a:rPr>
                <a:t> </a:t>
              </a:r>
              <a:br>
                <a:rPr lang="en-US" sz="1100" dirty="0">
                  <a:solidFill>
                    <a:schemeClr val="bg1"/>
                  </a:solidFill>
                </a:rPr>
              </a:br>
              <a:r>
                <a:rPr lang="en-US" sz="1400" spc="-5" dirty="0">
                  <a:solidFill>
                    <a:schemeClr val="bg1"/>
                  </a:solidFill>
                </a:rPr>
                <a:t>technology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220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3" b="11288"/>
          <a:stretch/>
        </p:blipFill>
        <p:spPr>
          <a:xfrm>
            <a:off x="-54430" y="664028"/>
            <a:ext cx="9906000" cy="523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675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1"/>
          <a:stretch/>
        </p:blipFill>
        <p:spPr>
          <a:xfrm>
            <a:off x="843280" y="91440"/>
            <a:ext cx="7792720" cy="59334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55551" y="222073"/>
            <a:ext cx="7128478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Adobe Heiti Std R" pitchFamily="34" charset="-128"/>
                <a:ea typeface="Adobe Heiti Std R" pitchFamily="34" charset="-128"/>
              </a:rPr>
              <a:t>TOP 10 SKILLS : SOCIETY 5.0 </a:t>
            </a:r>
          </a:p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GRIT: PASSION &amp; PERSERVERANCE</a:t>
            </a:r>
          </a:p>
        </p:txBody>
      </p:sp>
    </p:spTree>
    <p:extLst>
      <p:ext uri="{BB962C8B-B14F-4D97-AF65-F5344CB8AC3E}">
        <p14:creationId xmlns:p14="http://schemas.microsoft.com/office/powerpoint/2010/main" val="2751320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23BA473-B0D2-4AD5-9627-AF2E7305BE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9690063"/>
              </p:ext>
            </p:extLst>
          </p:nvPr>
        </p:nvGraphicFramePr>
        <p:xfrm>
          <a:off x="0" y="216725"/>
          <a:ext cx="9906000" cy="5895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/>
          <p:cNvSpPr/>
          <p:nvPr/>
        </p:nvSpPr>
        <p:spPr>
          <a:xfrm>
            <a:off x="155774" y="371956"/>
            <a:ext cx="49487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Adobe Heiti Std R" pitchFamily="34" charset="-128"/>
                <a:ea typeface="Adobe Heiti Std R" pitchFamily="34" charset="-128"/>
              </a:rPr>
              <a:t>ROADMAP : ASEAN SOCIETY</a:t>
            </a:r>
          </a:p>
        </p:txBody>
      </p:sp>
    </p:spTree>
    <p:extLst>
      <p:ext uri="{BB962C8B-B14F-4D97-AF65-F5344CB8AC3E}">
        <p14:creationId xmlns:p14="http://schemas.microsoft.com/office/powerpoint/2010/main" val="3732784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21B091-A830-4A71-8535-1CF4B5DA7BCD}"/>
              </a:ext>
            </a:extLst>
          </p:cNvPr>
          <p:cNvSpPr/>
          <p:nvPr/>
        </p:nvSpPr>
        <p:spPr>
          <a:xfrm>
            <a:off x="729342" y="685800"/>
            <a:ext cx="8131629" cy="5380998"/>
          </a:xfrm>
          <a:prstGeom prst="rect">
            <a:avLst/>
          </a:prstGeom>
          <a:gradFill flip="none" rotWithShape="1">
            <a:gsLst>
              <a:gs pos="52000">
                <a:schemeClr val="accent4">
                  <a:lumMod val="105000"/>
                  <a:satMod val="103000"/>
                  <a:tint val="73000"/>
                  <a:alpha val="0"/>
                </a:schemeClr>
              </a:gs>
              <a:gs pos="40708">
                <a:schemeClr val="accent4">
                  <a:lumMod val="105000"/>
                  <a:satMod val="103000"/>
                  <a:tint val="73000"/>
                  <a:alpha val="0"/>
                </a:schemeClr>
              </a:gs>
              <a:gs pos="23000">
                <a:srgbClr val="FFD78E">
                  <a:alpha val="27000"/>
                  <a:lumMod val="49000"/>
                </a:srgbClr>
              </a:gs>
              <a:gs pos="0">
                <a:schemeClr val="accent4">
                  <a:lumMod val="105000"/>
                  <a:satMod val="103000"/>
                  <a:tint val="73000"/>
                  <a:alpha val="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A3094B1-AAD8-41EA-A58E-DD0E0CC2013A}"/>
              </a:ext>
            </a:extLst>
          </p:cNvPr>
          <p:cNvSpPr/>
          <p:nvPr/>
        </p:nvSpPr>
        <p:spPr>
          <a:xfrm>
            <a:off x="1066995" y="690711"/>
            <a:ext cx="1801091" cy="1059862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CHARACTER</a:t>
            </a:r>
            <a:endParaRPr lang="id-ID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EEA7D13-2901-4D52-8013-66135028B0C7}"/>
              </a:ext>
            </a:extLst>
          </p:cNvPr>
          <p:cNvSpPr/>
          <p:nvPr/>
        </p:nvSpPr>
        <p:spPr>
          <a:xfrm>
            <a:off x="1066996" y="2729829"/>
            <a:ext cx="1801091" cy="1122216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KNOWLEDGE</a:t>
            </a:r>
            <a:endParaRPr lang="id-ID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DFD26B0-D5EE-440C-BCAE-3546107BA762}"/>
              </a:ext>
            </a:extLst>
          </p:cNvPr>
          <p:cNvSpPr/>
          <p:nvPr/>
        </p:nvSpPr>
        <p:spPr>
          <a:xfrm>
            <a:off x="1037772" y="4823047"/>
            <a:ext cx="1801091" cy="112221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SKILL</a:t>
            </a:r>
            <a:endParaRPr lang="id-I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339707-71A0-4175-A9E4-784EADC30272}"/>
              </a:ext>
            </a:extLst>
          </p:cNvPr>
          <p:cNvSpPr txBox="1"/>
          <p:nvPr/>
        </p:nvSpPr>
        <p:spPr>
          <a:xfrm>
            <a:off x="3186756" y="1080818"/>
            <a:ext cx="6194457" cy="390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Candara" panose="020E0502030303020204" pitchFamily="34" charset="0"/>
              </a:rPr>
              <a:t>ASEAN society collaboration orientation </a:t>
            </a:r>
            <a:endParaRPr lang="id-ID" dirty="0">
              <a:latin typeface="Candara" panose="020E0502030303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3DCB79-42C9-4857-99F2-037928A61BA1}"/>
              </a:ext>
            </a:extLst>
          </p:cNvPr>
          <p:cNvSpPr txBox="1"/>
          <p:nvPr/>
        </p:nvSpPr>
        <p:spPr>
          <a:xfrm>
            <a:off x="3121895" y="2928979"/>
            <a:ext cx="6324178" cy="72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Candara" panose="020E0502030303020204" pitchFamily="34" charset="0"/>
              </a:rPr>
              <a:t>Sharing knowledge, Science and Technology </a:t>
            </a:r>
          </a:p>
          <a:p>
            <a:pPr marL="285750" indent="-285750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Candara" panose="020E0502030303020204" pitchFamily="34" charset="0"/>
              </a:rPr>
              <a:t>Sharing experience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BB7F1B-D51E-4B30-8404-2C786D6C1246}"/>
              </a:ext>
            </a:extLst>
          </p:cNvPr>
          <p:cNvSpPr txBox="1"/>
          <p:nvPr/>
        </p:nvSpPr>
        <p:spPr>
          <a:xfrm>
            <a:off x="3121897" y="5069179"/>
            <a:ext cx="6424944" cy="388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en-US" dirty="0"/>
              <a:t>Environmentally friendly technology</a:t>
            </a:r>
            <a:endParaRPr 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859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255" y="10328"/>
            <a:ext cx="10004255" cy="607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364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7280182" y="4763260"/>
            <a:ext cx="0" cy="1428727"/>
          </a:xfrm>
          <a:prstGeom prst="line">
            <a:avLst/>
          </a:prstGeom>
          <a:ln w="476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256161" y="6247788"/>
            <a:ext cx="1968588" cy="195268"/>
          </a:xfrm>
          <a:prstGeom prst="rect">
            <a:avLst/>
          </a:prstGeom>
          <a:solidFill>
            <a:srgbClr val="124A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62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70230762"/>
              </p:ext>
            </p:extLst>
          </p:nvPr>
        </p:nvGraphicFramePr>
        <p:xfrm>
          <a:off x="0" y="360593"/>
          <a:ext cx="9829800" cy="5831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3273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74" y="1370133"/>
            <a:ext cx="7434166" cy="46496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69481" y="2612575"/>
            <a:ext cx="3014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lgerian" panose="04020705040A02060702" pitchFamily="82" charset="0"/>
                <a:ea typeface="Adobe Gothic Std B" pitchFamily="34" charset="-128"/>
              </a:rPr>
              <a:t>JAZAKUMULLAH</a:t>
            </a:r>
          </a:p>
        </p:txBody>
      </p:sp>
    </p:spTree>
    <p:extLst>
      <p:ext uri="{BB962C8B-B14F-4D97-AF65-F5344CB8AC3E}">
        <p14:creationId xmlns:p14="http://schemas.microsoft.com/office/powerpoint/2010/main" val="3159804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6476</TotalTime>
  <Words>113</Words>
  <Application>Microsoft Office PowerPoint</Application>
  <PresentationFormat>A4 Paper (210x297 mm)</PresentationFormat>
  <Paragraphs>38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adobe</dc:creator>
  <cp:lastModifiedBy>Sonny Zulhuda</cp:lastModifiedBy>
  <cp:revision>346</cp:revision>
  <cp:lastPrinted>2019-10-24T03:23:55Z</cp:lastPrinted>
  <dcterms:created xsi:type="dcterms:W3CDTF">2018-03-13T07:44:07Z</dcterms:created>
  <dcterms:modified xsi:type="dcterms:W3CDTF">2019-10-25T01:52:38Z</dcterms:modified>
</cp:coreProperties>
</file>