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648" r:id="rId4"/>
  </p:sldMasterIdLst>
  <p:notesMasterIdLst>
    <p:notesMasterId r:id="rId24"/>
  </p:notesMasterIdLst>
  <p:handoutMasterIdLst>
    <p:handoutMasterId r:id="rId25"/>
  </p:handoutMasterIdLst>
  <p:sldIdLst>
    <p:sldId id="262" r:id="rId5"/>
    <p:sldId id="259" r:id="rId6"/>
    <p:sldId id="274" r:id="rId7"/>
    <p:sldId id="275" r:id="rId8"/>
    <p:sldId id="265" r:id="rId9"/>
    <p:sldId id="276" r:id="rId10"/>
    <p:sldId id="266" r:id="rId11"/>
    <p:sldId id="267" r:id="rId12"/>
    <p:sldId id="268" r:id="rId13"/>
    <p:sldId id="270" r:id="rId14"/>
    <p:sldId id="279" r:id="rId15"/>
    <p:sldId id="281" r:id="rId16"/>
    <p:sldId id="280" r:id="rId17"/>
    <p:sldId id="271" r:id="rId18"/>
    <p:sldId id="282" r:id="rId19"/>
    <p:sldId id="283" r:id="rId20"/>
    <p:sldId id="286" r:id="rId21"/>
    <p:sldId id="272" r:id="rId22"/>
    <p:sldId id="288" r:id="rId23"/>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78" d="100"/>
          <a:sy n="78" d="100"/>
        </p:scale>
        <p:origin x="-744" y="-58"/>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gif"/><Relationship Id="rId5" Type="http://schemas.openxmlformats.org/officeDocument/2006/relationships/image" Target="../media/image9.jpeg"/><Relationship Id="rId4"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317A65-8390-4E3C-8A24-9C1005BCEABA}" type="doc">
      <dgm:prSet loTypeId="urn:microsoft.com/office/officeart/2016/7/layout/HexagonTimeline" loCatId="process" qsTypeId="urn:microsoft.com/office/officeart/2005/8/quickstyle/simple1" qsCatId="simple" csTypeId="urn:microsoft.com/office/officeart/2005/8/colors/colorful1#1" csCatId="colorful" phldr="1"/>
      <dgm:spPr/>
      <dgm:t>
        <a:bodyPr rtlCol="0"/>
        <a:lstStyle/>
        <a:p>
          <a:pPr rtl="0"/>
          <a:endParaRPr lang="en-US"/>
        </a:p>
      </dgm:t>
    </dgm:pt>
    <dgm:pt modelId="{01B965F8-E325-43B3-80B3-B9D1E0388BA4}">
      <dgm:prSet custT="1"/>
      <dgm:spPr/>
      <dgm:t>
        <a:bodyPr rtlCol="0"/>
        <a:lstStyle/>
        <a:p>
          <a:pPr rtl="0"/>
          <a:r>
            <a:rPr lang="en-US" sz="1100" b="1" dirty="0" smtClean="0"/>
            <a:t>Looking at </a:t>
          </a:r>
          <a:r>
            <a:rPr lang="en-US" sz="1100" b="1" dirty="0" err="1" smtClean="0"/>
            <a:t>Fintech</a:t>
          </a:r>
          <a:r>
            <a:rPr lang="en-US" sz="1100" b="1" dirty="0" smtClean="0"/>
            <a:t> as Innovation</a:t>
          </a:r>
          <a:endParaRPr lang="en-GB" sz="1100" b="1" noProof="0" dirty="0"/>
        </a:p>
      </dgm:t>
    </dgm:pt>
    <dgm:pt modelId="{54BC3EB5-4779-4295-B263-A5EE4BC01C72}" type="parTrans" cxnId="{AE30458B-DAD5-4515-A0A8-7AF405483E95}">
      <dgm:prSet/>
      <dgm:spPr/>
      <dgm:t>
        <a:bodyPr rtlCol="0"/>
        <a:lstStyle/>
        <a:p>
          <a:pPr rtl="0"/>
          <a:endParaRPr lang="en-GB" noProof="0" dirty="0"/>
        </a:p>
      </dgm:t>
    </dgm:pt>
    <dgm:pt modelId="{D9FB109A-2592-4A30-94DA-80D89CA21E17}" type="sibTrans" cxnId="{AE30458B-DAD5-4515-A0A8-7AF405483E95}">
      <dgm:prSet/>
      <dgm:spPr/>
      <dgm:t>
        <a:bodyPr rtlCol="0"/>
        <a:lstStyle/>
        <a:p>
          <a:pPr rtl="0"/>
          <a:endParaRPr lang="en-GB" noProof="0" dirty="0"/>
        </a:p>
      </dgm:t>
    </dgm:pt>
    <dgm:pt modelId="{E2C16DE4-1CDE-4FFD-BE69-25789E54BFAC}">
      <dgm:prSet custT="1"/>
      <dgm:spPr/>
      <dgm:t>
        <a:bodyPr/>
        <a:lstStyle/>
        <a:p>
          <a:r>
            <a:rPr lang="en-US" sz="1100" b="1" dirty="0" smtClean="0"/>
            <a:t>The role of Law </a:t>
          </a:r>
          <a:r>
            <a:rPr lang="en-US" sz="1100" b="1" dirty="0" err="1" smtClean="0"/>
            <a:t>vis</a:t>
          </a:r>
          <a:r>
            <a:rPr lang="en-US" sz="1100" b="1" dirty="0" smtClean="0"/>
            <a:t> a </a:t>
          </a:r>
          <a:r>
            <a:rPr lang="en-US" sz="1100" b="1" dirty="0" err="1" smtClean="0"/>
            <a:t>vis</a:t>
          </a:r>
          <a:r>
            <a:rPr lang="en-US" sz="1100" b="1" dirty="0" smtClean="0"/>
            <a:t> Innovation</a:t>
          </a:r>
          <a:endParaRPr lang="en-US" sz="1100" b="1" dirty="0" smtClean="0"/>
        </a:p>
      </dgm:t>
    </dgm:pt>
    <dgm:pt modelId="{0A0E677A-877E-41BD-9DCB-745C49299507}" type="parTrans" cxnId="{5A178206-667E-476F-8576-D1A0929D8AB4}">
      <dgm:prSet/>
      <dgm:spPr/>
      <dgm:t>
        <a:bodyPr/>
        <a:lstStyle/>
        <a:p>
          <a:endParaRPr lang="en-US"/>
        </a:p>
      </dgm:t>
    </dgm:pt>
    <dgm:pt modelId="{5A4A50FA-9C1C-4979-B232-40DECB41AA06}" type="sibTrans" cxnId="{5A178206-667E-476F-8576-D1A0929D8AB4}">
      <dgm:prSet/>
      <dgm:spPr/>
      <dgm:t>
        <a:bodyPr/>
        <a:lstStyle/>
        <a:p>
          <a:endParaRPr lang="en-US"/>
        </a:p>
      </dgm:t>
    </dgm:pt>
    <dgm:pt modelId="{32847BC3-BEAA-43EB-B4E4-1690C5366D43}">
      <dgm:prSet custT="1"/>
      <dgm:spPr/>
      <dgm:t>
        <a:bodyPr/>
        <a:lstStyle/>
        <a:p>
          <a:r>
            <a:rPr lang="en-US" sz="1100" b="1" dirty="0" smtClean="0"/>
            <a:t>Learning from mistakes in the past</a:t>
          </a:r>
          <a:endParaRPr lang="en-US" sz="1100" b="1" dirty="0" smtClean="0"/>
        </a:p>
      </dgm:t>
    </dgm:pt>
    <dgm:pt modelId="{AB8948C0-79CE-4B6C-B23C-5377BACEAAC3}" type="parTrans" cxnId="{AB551710-D4C1-4520-A943-D28FAED5897F}">
      <dgm:prSet/>
      <dgm:spPr/>
      <dgm:t>
        <a:bodyPr/>
        <a:lstStyle/>
        <a:p>
          <a:endParaRPr lang="en-US"/>
        </a:p>
      </dgm:t>
    </dgm:pt>
    <dgm:pt modelId="{5E5C8559-D38D-48CB-8872-1273C52A436B}" type="sibTrans" cxnId="{AB551710-D4C1-4520-A943-D28FAED5897F}">
      <dgm:prSet/>
      <dgm:spPr/>
      <dgm:t>
        <a:bodyPr/>
        <a:lstStyle/>
        <a:p>
          <a:endParaRPr lang="en-US"/>
        </a:p>
      </dgm:t>
    </dgm:pt>
    <dgm:pt modelId="{6651641F-FCD3-44A1-8CDF-37C6F0BEC873}">
      <dgm:prSet custT="1"/>
      <dgm:spPr/>
      <dgm:t>
        <a:bodyPr/>
        <a:lstStyle/>
        <a:p>
          <a:r>
            <a:rPr lang="en-US" sz="1100" b="1" dirty="0" smtClean="0"/>
            <a:t>Disruptive Law Approach</a:t>
          </a:r>
          <a:endParaRPr lang="en-US" sz="1100" b="1" dirty="0" smtClean="0"/>
        </a:p>
      </dgm:t>
    </dgm:pt>
    <dgm:pt modelId="{B3DD7F1D-3971-4176-BC99-DBDED563EEFC}" type="parTrans" cxnId="{C067374F-CFCE-42BA-B916-90C68CCA5F31}">
      <dgm:prSet/>
      <dgm:spPr/>
      <dgm:t>
        <a:bodyPr/>
        <a:lstStyle/>
        <a:p>
          <a:endParaRPr lang="en-US"/>
        </a:p>
      </dgm:t>
    </dgm:pt>
    <dgm:pt modelId="{0D700981-F364-4F4E-A35E-EB411922F698}" type="sibTrans" cxnId="{C067374F-CFCE-42BA-B916-90C68CCA5F31}">
      <dgm:prSet/>
      <dgm:spPr/>
      <dgm:t>
        <a:bodyPr/>
        <a:lstStyle/>
        <a:p>
          <a:endParaRPr lang="en-US"/>
        </a:p>
      </dgm:t>
    </dgm:pt>
    <dgm:pt modelId="{E3D1F824-DB46-4286-972A-87B2251B6E52}">
      <dgm:prSet custT="1"/>
      <dgm:spPr/>
      <dgm:t>
        <a:bodyPr/>
        <a:lstStyle/>
        <a:p>
          <a:r>
            <a:rPr lang="en-US" sz="1100" b="1" dirty="0" smtClean="0"/>
            <a:t>Develop the Roadmap</a:t>
          </a:r>
          <a:endParaRPr lang="en-US" sz="1100" b="1" dirty="0" smtClean="0"/>
        </a:p>
      </dgm:t>
    </dgm:pt>
    <dgm:pt modelId="{EF33393A-CB6D-476D-8109-84D8042D518D}" type="parTrans" cxnId="{047A3153-E02F-4269-8C16-B1E3479890EF}">
      <dgm:prSet/>
      <dgm:spPr/>
      <dgm:t>
        <a:bodyPr/>
        <a:lstStyle/>
        <a:p>
          <a:endParaRPr lang="en-US"/>
        </a:p>
      </dgm:t>
    </dgm:pt>
    <dgm:pt modelId="{62FCA240-6DB0-40C6-955F-11ABF81D8C6A}" type="sibTrans" cxnId="{047A3153-E02F-4269-8C16-B1E3479890EF}">
      <dgm:prSet/>
      <dgm:spPr/>
      <dgm:t>
        <a:bodyPr/>
        <a:lstStyle/>
        <a:p>
          <a:endParaRPr lang="en-US"/>
        </a:p>
      </dgm:t>
    </dgm:pt>
    <dgm:pt modelId="{17465C1B-A2E5-4B07-8D6D-0B394D568434}">
      <dgm:prSet custT="1"/>
      <dgm:spPr/>
      <dgm:t>
        <a:bodyPr rtlCol="0"/>
        <a:lstStyle/>
        <a:p>
          <a:pPr rtl="0"/>
          <a:r>
            <a:rPr lang="en-GB" sz="1600" noProof="0" dirty="0" smtClean="0"/>
            <a:t>Big Data; Smart technology; Mobility</a:t>
          </a:r>
          <a:endParaRPr lang="en-GB" sz="1600" noProof="0" dirty="0"/>
        </a:p>
      </dgm:t>
    </dgm:pt>
    <dgm:pt modelId="{F3836A24-F80C-403C-A256-1D51E37686E2}" type="parTrans" cxnId="{6D31EEBB-0A7E-49D1-9970-0A033C2D92E2}">
      <dgm:prSet/>
      <dgm:spPr/>
      <dgm:t>
        <a:bodyPr/>
        <a:lstStyle/>
        <a:p>
          <a:endParaRPr lang="en-US"/>
        </a:p>
      </dgm:t>
    </dgm:pt>
    <dgm:pt modelId="{F2C82FC5-05D1-4A23-9FE3-858A0886F5A4}" type="sibTrans" cxnId="{6D31EEBB-0A7E-49D1-9970-0A033C2D92E2}">
      <dgm:prSet/>
      <dgm:spPr/>
      <dgm:t>
        <a:bodyPr/>
        <a:lstStyle/>
        <a:p>
          <a:endParaRPr lang="en-US"/>
        </a:p>
      </dgm:t>
    </dgm:pt>
    <dgm:pt modelId="{2A40E5CE-DA8C-4FD0-892C-A909314B61A9}">
      <dgm:prSet custT="1"/>
      <dgm:spPr/>
      <dgm:t>
        <a:bodyPr/>
        <a:lstStyle/>
        <a:p>
          <a:r>
            <a:rPr lang="en-US" sz="1600" dirty="0" err="1" smtClean="0"/>
            <a:t>Maqasidic</a:t>
          </a:r>
          <a:r>
            <a:rPr lang="en-US" sz="1600" dirty="0" smtClean="0"/>
            <a:t> Perspective</a:t>
          </a:r>
          <a:endParaRPr lang="en-US" sz="1600" dirty="0" smtClean="0"/>
        </a:p>
      </dgm:t>
    </dgm:pt>
    <dgm:pt modelId="{595B7B61-D4D7-48BB-A8A7-C4495F3AA217}" type="parTrans" cxnId="{AC16BCAC-7C9D-4E0E-B4BF-1FE2916A6BAF}">
      <dgm:prSet/>
      <dgm:spPr/>
      <dgm:t>
        <a:bodyPr/>
        <a:lstStyle/>
        <a:p>
          <a:endParaRPr lang="en-US"/>
        </a:p>
      </dgm:t>
    </dgm:pt>
    <dgm:pt modelId="{8D035707-7EE4-471F-A78D-ABB6595D04A4}" type="sibTrans" cxnId="{AC16BCAC-7C9D-4E0E-B4BF-1FE2916A6BAF}">
      <dgm:prSet/>
      <dgm:spPr/>
      <dgm:t>
        <a:bodyPr/>
        <a:lstStyle/>
        <a:p>
          <a:endParaRPr lang="en-US"/>
        </a:p>
      </dgm:t>
    </dgm:pt>
    <dgm:pt modelId="{55394FBB-1527-4ADB-B65C-B32409491AA0}">
      <dgm:prSet custT="1"/>
      <dgm:spPr/>
      <dgm:t>
        <a:bodyPr/>
        <a:lstStyle/>
        <a:p>
          <a:r>
            <a:rPr lang="en-US" sz="1600" dirty="0" smtClean="0"/>
            <a:t>Law as Carrier, not Barrier</a:t>
          </a:r>
          <a:endParaRPr lang="en-US" sz="1600" dirty="0" smtClean="0"/>
        </a:p>
      </dgm:t>
    </dgm:pt>
    <dgm:pt modelId="{BE84BF68-671E-4BD7-B499-7C3474241501}" type="parTrans" cxnId="{29C32D82-A2AA-45C6-938C-8D0C1018EA0D}">
      <dgm:prSet/>
      <dgm:spPr/>
      <dgm:t>
        <a:bodyPr/>
        <a:lstStyle/>
        <a:p>
          <a:endParaRPr lang="en-US"/>
        </a:p>
      </dgm:t>
    </dgm:pt>
    <dgm:pt modelId="{BC9FA234-224F-464E-86D5-863ED3D8C3C4}" type="sibTrans" cxnId="{29C32D82-A2AA-45C6-938C-8D0C1018EA0D}">
      <dgm:prSet/>
      <dgm:spPr/>
      <dgm:t>
        <a:bodyPr/>
        <a:lstStyle/>
        <a:p>
          <a:endParaRPr lang="en-US"/>
        </a:p>
      </dgm:t>
    </dgm:pt>
    <dgm:pt modelId="{FEE6B867-263E-4582-A5E4-ACCDBB670354}">
      <dgm:prSet custT="1"/>
      <dgm:spPr/>
      <dgm:t>
        <a:bodyPr/>
        <a:lstStyle/>
        <a:p>
          <a:r>
            <a:rPr lang="en-US" sz="1600" dirty="0" smtClean="0"/>
            <a:t>4-Modalities by Lawrence </a:t>
          </a:r>
          <a:r>
            <a:rPr lang="en-US" sz="1600" dirty="0" err="1" smtClean="0"/>
            <a:t>Lessig</a:t>
          </a:r>
          <a:endParaRPr lang="en-US" sz="1600" dirty="0" smtClean="0"/>
        </a:p>
      </dgm:t>
    </dgm:pt>
    <dgm:pt modelId="{A42C37BC-7CD0-46B2-9CBB-9087D1003BF0}" type="parTrans" cxnId="{AEC1C481-E827-4B7A-AAA2-F75799567DC0}">
      <dgm:prSet/>
      <dgm:spPr/>
      <dgm:t>
        <a:bodyPr/>
        <a:lstStyle/>
        <a:p>
          <a:endParaRPr lang="en-US"/>
        </a:p>
      </dgm:t>
    </dgm:pt>
    <dgm:pt modelId="{1D69A4B4-29A1-4713-9533-629719D7CD05}" type="sibTrans" cxnId="{AEC1C481-E827-4B7A-AAA2-F75799567DC0}">
      <dgm:prSet/>
      <dgm:spPr/>
      <dgm:t>
        <a:bodyPr/>
        <a:lstStyle/>
        <a:p>
          <a:endParaRPr lang="en-US"/>
        </a:p>
      </dgm:t>
    </dgm:pt>
    <dgm:pt modelId="{BC7671A7-F51A-4D74-9B11-3C99A1645586}">
      <dgm:prSet custT="1"/>
      <dgm:spPr/>
      <dgm:t>
        <a:bodyPr/>
        <a:lstStyle/>
        <a:p>
          <a:r>
            <a:rPr lang="en-US" sz="1600" dirty="0" smtClean="0"/>
            <a:t>Engage not Restrict</a:t>
          </a:r>
          <a:endParaRPr lang="en-US" sz="1600" dirty="0" smtClean="0"/>
        </a:p>
      </dgm:t>
    </dgm:pt>
    <dgm:pt modelId="{02D77D7C-7B56-43A8-B911-67665C019C45}" type="parTrans" cxnId="{A1099537-B580-439F-AD30-00225A65430C}">
      <dgm:prSet/>
      <dgm:spPr/>
      <dgm:t>
        <a:bodyPr/>
        <a:lstStyle/>
        <a:p>
          <a:endParaRPr lang="en-US"/>
        </a:p>
      </dgm:t>
    </dgm:pt>
    <dgm:pt modelId="{0B1A32B3-ED3D-49AC-B365-180AC0E72577}" type="sibTrans" cxnId="{A1099537-B580-439F-AD30-00225A65430C}">
      <dgm:prSet/>
      <dgm:spPr/>
      <dgm:t>
        <a:bodyPr/>
        <a:lstStyle/>
        <a:p>
          <a:endParaRPr lang="en-US"/>
        </a:p>
      </dgm:t>
    </dgm:pt>
    <dgm:pt modelId="{21DB2E86-F8E7-4B1C-B627-ACD6FF82C933}" type="pres">
      <dgm:prSet presAssocID="{05317A65-8390-4E3C-8A24-9C1005BCEABA}" presName="Name0" presStyleCnt="0">
        <dgm:presLayoutVars>
          <dgm:chMax/>
          <dgm:chPref/>
          <dgm:animLvl val="lvl"/>
        </dgm:presLayoutVars>
      </dgm:prSet>
      <dgm:spPr/>
      <dgm:t>
        <a:bodyPr rtlCol="0"/>
        <a:lstStyle/>
        <a:p>
          <a:pPr rtl="0"/>
          <a:endParaRPr lang="en-US"/>
        </a:p>
      </dgm:t>
    </dgm:pt>
    <dgm:pt modelId="{AA0D3A40-EDB3-4016-86E6-BEC5568D72FA}" type="pres">
      <dgm:prSet presAssocID="{01B965F8-E325-43B3-80B3-B9D1E0388BA4}" presName="composite" presStyleCnt="0"/>
      <dgm:spPr/>
    </dgm:pt>
    <dgm:pt modelId="{8F9845A8-DD1B-4674-975B-BC1FB1EFBB4A}" type="pres">
      <dgm:prSet presAssocID="{01B965F8-E325-43B3-80B3-B9D1E0388BA4}" presName="Parent1" presStyleLbl="alignNode1" presStyleIdx="0" presStyleCnt="5" custScaleY="104784">
        <dgm:presLayoutVars>
          <dgm:chMax val="1"/>
          <dgm:chPref val="1"/>
          <dgm:bulletEnabled val="1"/>
        </dgm:presLayoutVars>
      </dgm:prSet>
      <dgm:spPr/>
      <dgm:t>
        <a:bodyPr rtlCol="0"/>
        <a:lstStyle/>
        <a:p>
          <a:pPr rtl="0"/>
          <a:endParaRPr lang="en-US"/>
        </a:p>
      </dgm:t>
    </dgm:pt>
    <dgm:pt modelId="{6618B835-ADB2-48AA-B08B-7E51A8BB71CC}" type="pres">
      <dgm:prSet presAssocID="{01B965F8-E325-43B3-80B3-B9D1E0388BA4}" presName="Childtext1" presStyleLbl="revTx" presStyleIdx="0" presStyleCnt="5">
        <dgm:presLayoutVars>
          <dgm:chMax val="0"/>
          <dgm:chPref val="0"/>
          <dgm:bulletEnabled/>
        </dgm:presLayoutVars>
      </dgm:prSet>
      <dgm:spPr/>
      <dgm:t>
        <a:bodyPr rtlCol="0"/>
        <a:lstStyle/>
        <a:p>
          <a:pPr rtl="0"/>
          <a:endParaRPr lang="en-US"/>
        </a:p>
      </dgm:t>
    </dgm:pt>
    <dgm:pt modelId="{6911DFBC-21CD-48DF-ABBF-FD9BC9C03CD5}" type="pres">
      <dgm:prSet presAssocID="{01B965F8-E325-43B3-80B3-B9D1E0388BA4}" presName="ConnectLine" presStyleLbl="sibTrans1D1" presStyleIdx="0" presStyleCnt="5"/>
      <dgm:spPr>
        <a:noFill/>
        <a:ln w="12700" cap="rnd" cmpd="sng" algn="ctr">
          <a:solidFill>
            <a:schemeClr val="accent2">
              <a:hueOff val="0"/>
              <a:satOff val="0"/>
              <a:lumOff val="0"/>
              <a:alphaOff val="0"/>
            </a:schemeClr>
          </a:solidFill>
          <a:prstDash val="dash"/>
        </a:ln>
        <a:effectLst/>
      </dgm:spPr>
    </dgm:pt>
    <dgm:pt modelId="{B6C9202C-A529-43CD-BF1A-EE0FA757CEC8}" type="pres">
      <dgm:prSet presAssocID="{01B965F8-E325-43B3-80B3-B9D1E0388BA4}" presName="ConnectLineEnd" presStyleLbl="node1" presStyleIdx="0" presStyleCnt="5"/>
      <dgm:spPr/>
    </dgm:pt>
    <dgm:pt modelId="{A55FC4A9-B250-42C6-A5D9-A9C3A7208CF5}" type="pres">
      <dgm:prSet presAssocID="{01B965F8-E325-43B3-80B3-B9D1E0388BA4}" presName="EmptyPane" presStyleCnt="0"/>
      <dgm:spPr/>
    </dgm:pt>
    <dgm:pt modelId="{CB559D62-E50E-4D10-B1D5-B78374B1FD4A}" type="pres">
      <dgm:prSet presAssocID="{D9FB109A-2592-4A30-94DA-80D89CA21E17}" presName="spaceBetweenRectangles" presStyleLbl="fgAcc1" presStyleIdx="0" presStyleCnt="4"/>
      <dgm:spPr/>
    </dgm:pt>
    <dgm:pt modelId="{E3D0DC8E-879E-4840-B0FA-4EBC08D93350}" type="pres">
      <dgm:prSet presAssocID="{E2C16DE4-1CDE-4FFD-BE69-25789E54BFAC}" presName="composite" presStyleCnt="0"/>
      <dgm:spPr/>
    </dgm:pt>
    <dgm:pt modelId="{D5B34B02-3E88-4249-9875-ABE6BEA73EEC}" type="pres">
      <dgm:prSet presAssocID="{E2C16DE4-1CDE-4FFD-BE69-25789E54BFAC}" presName="Parent1" presStyleLbl="alignNode1" presStyleIdx="1" presStyleCnt="5" custScaleY="116776" custLinFactNeighborY="-8770">
        <dgm:presLayoutVars>
          <dgm:chMax val="1"/>
          <dgm:chPref val="1"/>
          <dgm:bulletEnabled val="1"/>
        </dgm:presLayoutVars>
      </dgm:prSet>
      <dgm:spPr/>
      <dgm:t>
        <a:bodyPr/>
        <a:lstStyle/>
        <a:p>
          <a:endParaRPr lang="en-US"/>
        </a:p>
      </dgm:t>
    </dgm:pt>
    <dgm:pt modelId="{4C91A4D5-590B-4A91-B290-41B098166817}" type="pres">
      <dgm:prSet presAssocID="{E2C16DE4-1CDE-4FFD-BE69-25789E54BFAC}" presName="Childtext1" presStyleLbl="revTx" presStyleIdx="1" presStyleCnt="5">
        <dgm:presLayoutVars>
          <dgm:chMax val="0"/>
          <dgm:chPref val="0"/>
          <dgm:bulletEnabled/>
        </dgm:presLayoutVars>
      </dgm:prSet>
      <dgm:spPr/>
      <dgm:t>
        <a:bodyPr/>
        <a:lstStyle/>
        <a:p>
          <a:endParaRPr lang="en-US"/>
        </a:p>
      </dgm:t>
    </dgm:pt>
    <dgm:pt modelId="{2BFE6D19-442E-4555-BE3B-F05C23D2EBC7}" type="pres">
      <dgm:prSet presAssocID="{E2C16DE4-1CDE-4FFD-BE69-25789E54BFAC}" presName="ConnectLine" presStyleLbl="sibTrans1D1" presStyleIdx="1" presStyleCnt="5"/>
      <dgm:spPr/>
    </dgm:pt>
    <dgm:pt modelId="{1C35D94C-5A82-42E6-9A80-AB868236CAF5}" type="pres">
      <dgm:prSet presAssocID="{E2C16DE4-1CDE-4FFD-BE69-25789E54BFAC}" presName="ConnectLineEnd" presStyleLbl="node1" presStyleIdx="1" presStyleCnt="5"/>
      <dgm:spPr/>
    </dgm:pt>
    <dgm:pt modelId="{450DEEC0-A8E3-4023-8790-3B0280BE5199}" type="pres">
      <dgm:prSet presAssocID="{E2C16DE4-1CDE-4FFD-BE69-25789E54BFAC}" presName="EmptyPane" presStyleCnt="0"/>
      <dgm:spPr/>
    </dgm:pt>
    <dgm:pt modelId="{174C1303-78D8-440F-A56F-842A4C5A10FA}" type="pres">
      <dgm:prSet presAssocID="{5A4A50FA-9C1C-4979-B232-40DECB41AA06}" presName="spaceBetweenRectangles" presStyleLbl="fgAcc1" presStyleIdx="1" presStyleCnt="4"/>
      <dgm:spPr/>
    </dgm:pt>
    <dgm:pt modelId="{81B518E4-59FD-45EA-986C-4E8FCCC4A6C2}" type="pres">
      <dgm:prSet presAssocID="{32847BC3-BEAA-43EB-B4E4-1690C5366D43}" presName="composite" presStyleCnt="0"/>
      <dgm:spPr/>
    </dgm:pt>
    <dgm:pt modelId="{263E98D3-8D0F-453D-9F38-4443350C1D02}" type="pres">
      <dgm:prSet presAssocID="{32847BC3-BEAA-43EB-B4E4-1690C5366D43}" presName="Parent1" presStyleLbl="alignNode1" presStyleIdx="2" presStyleCnt="5" custScaleY="113668">
        <dgm:presLayoutVars>
          <dgm:chMax val="1"/>
          <dgm:chPref val="1"/>
          <dgm:bulletEnabled val="1"/>
        </dgm:presLayoutVars>
      </dgm:prSet>
      <dgm:spPr/>
    </dgm:pt>
    <dgm:pt modelId="{ABD95758-A655-4686-9423-6168ACE20239}" type="pres">
      <dgm:prSet presAssocID="{32847BC3-BEAA-43EB-B4E4-1690C5366D43}" presName="Childtext1" presStyleLbl="revTx" presStyleIdx="2" presStyleCnt="5">
        <dgm:presLayoutVars>
          <dgm:chMax val="0"/>
          <dgm:chPref val="0"/>
          <dgm:bulletEnabled/>
        </dgm:presLayoutVars>
      </dgm:prSet>
      <dgm:spPr/>
      <dgm:t>
        <a:bodyPr/>
        <a:lstStyle/>
        <a:p>
          <a:endParaRPr lang="en-US"/>
        </a:p>
      </dgm:t>
    </dgm:pt>
    <dgm:pt modelId="{0DAC328C-0709-4636-B61D-382AC54C606B}" type="pres">
      <dgm:prSet presAssocID="{32847BC3-BEAA-43EB-B4E4-1690C5366D43}" presName="ConnectLine" presStyleLbl="sibTrans1D1" presStyleIdx="2" presStyleCnt="5"/>
      <dgm:spPr/>
    </dgm:pt>
    <dgm:pt modelId="{BE5712A0-0C7F-45A0-BF27-E23066D550B2}" type="pres">
      <dgm:prSet presAssocID="{32847BC3-BEAA-43EB-B4E4-1690C5366D43}" presName="ConnectLineEnd" presStyleLbl="node1" presStyleIdx="2" presStyleCnt="5"/>
      <dgm:spPr/>
    </dgm:pt>
    <dgm:pt modelId="{5C5F6240-608E-4491-B668-CBB7916D2C05}" type="pres">
      <dgm:prSet presAssocID="{32847BC3-BEAA-43EB-B4E4-1690C5366D43}" presName="EmptyPane" presStyleCnt="0"/>
      <dgm:spPr/>
    </dgm:pt>
    <dgm:pt modelId="{28E5D555-B051-4ED1-8758-3D6380AC693A}" type="pres">
      <dgm:prSet presAssocID="{5E5C8559-D38D-48CB-8872-1273C52A436B}" presName="spaceBetweenRectangles" presStyleLbl="fgAcc1" presStyleIdx="2" presStyleCnt="4"/>
      <dgm:spPr/>
    </dgm:pt>
    <dgm:pt modelId="{9690B6D4-7BB7-4A83-B167-FD47434C38CF}" type="pres">
      <dgm:prSet presAssocID="{6651641F-FCD3-44A1-8CDF-37C6F0BEC873}" presName="composite" presStyleCnt="0"/>
      <dgm:spPr/>
    </dgm:pt>
    <dgm:pt modelId="{797DB0B4-BACD-4323-885A-52AFEA85C340}" type="pres">
      <dgm:prSet presAssocID="{6651641F-FCD3-44A1-8CDF-37C6F0BEC873}" presName="Parent1" presStyleLbl="alignNode1" presStyleIdx="3" presStyleCnt="5" custScaleY="99805">
        <dgm:presLayoutVars>
          <dgm:chMax val="1"/>
          <dgm:chPref val="1"/>
          <dgm:bulletEnabled val="1"/>
        </dgm:presLayoutVars>
      </dgm:prSet>
      <dgm:spPr/>
      <dgm:t>
        <a:bodyPr/>
        <a:lstStyle/>
        <a:p>
          <a:endParaRPr lang="en-US"/>
        </a:p>
      </dgm:t>
    </dgm:pt>
    <dgm:pt modelId="{70780438-DB3B-4355-BCCD-BD54A91E28B3}" type="pres">
      <dgm:prSet presAssocID="{6651641F-FCD3-44A1-8CDF-37C6F0BEC873}" presName="Childtext1" presStyleLbl="revTx" presStyleIdx="3" presStyleCnt="5">
        <dgm:presLayoutVars>
          <dgm:chMax val="0"/>
          <dgm:chPref val="0"/>
          <dgm:bulletEnabled/>
        </dgm:presLayoutVars>
      </dgm:prSet>
      <dgm:spPr/>
      <dgm:t>
        <a:bodyPr/>
        <a:lstStyle/>
        <a:p>
          <a:endParaRPr lang="en-US"/>
        </a:p>
      </dgm:t>
    </dgm:pt>
    <dgm:pt modelId="{24171100-436D-4763-954F-35B8EE74BB27}" type="pres">
      <dgm:prSet presAssocID="{6651641F-FCD3-44A1-8CDF-37C6F0BEC873}" presName="ConnectLine" presStyleLbl="sibTrans1D1" presStyleIdx="3" presStyleCnt="5"/>
      <dgm:spPr/>
    </dgm:pt>
    <dgm:pt modelId="{D35B32FE-70D1-4AE6-A7FC-4809658B3B7D}" type="pres">
      <dgm:prSet presAssocID="{6651641F-FCD3-44A1-8CDF-37C6F0BEC873}" presName="ConnectLineEnd" presStyleLbl="node1" presStyleIdx="3" presStyleCnt="5"/>
      <dgm:spPr/>
    </dgm:pt>
    <dgm:pt modelId="{EEF7ACE6-DC05-4860-88AE-7DBCF22D9069}" type="pres">
      <dgm:prSet presAssocID="{6651641F-FCD3-44A1-8CDF-37C6F0BEC873}" presName="EmptyPane" presStyleCnt="0"/>
      <dgm:spPr/>
    </dgm:pt>
    <dgm:pt modelId="{AB64B06A-02C4-4B6D-9F79-7FCD2AF4D1AC}" type="pres">
      <dgm:prSet presAssocID="{0D700981-F364-4F4E-A35E-EB411922F698}" presName="spaceBetweenRectangles" presStyleLbl="fgAcc1" presStyleIdx="3" presStyleCnt="4"/>
      <dgm:spPr/>
    </dgm:pt>
    <dgm:pt modelId="{DC0761B3-5FDC-4925-815B-7C14C951A807}" type="pres">
      <dgm:prSet presAssocID="{E3D1F824-DB46-4286-972A-87B2251B6E52}" presName="composite" presStyleCnt="0"/>
      <dgm:spPr/>
    </dgm:pt>
    <dgm:pt modelId="{4E61F671-0AEC-4A4D-8224-72BA112AC3BA}" type="pres">
      <dgm:prSet presAssocID="{E3D1F824-DB46-4286-972A-87B2251B6E52}" presName="Parent1" presStyleLbl="alignNode1" presStyleIdx="4" presStyleCnt="5" custScaleY="106657">
        <dgm:presLayoutVars>
          <dgm:chMax val="1"/>
          <dgm:chPref val="1"/>
          <dgm:bulletEnabled val="1"/>
        </dgm:presLayoutVars>
      </dgm:prSet>
      <dgm:spPr/>
      <dgm:t>
        <a:bodyPr/>
        <a:lstStyle/>
        <a:p>
          <a:endParaRPr lang="en-US"/>
        </a:p>
      </dgm:t>
    </dgm:pt>
    <dgm:pt modelId="{0A549EC9-8F4A-46F0-85C7-6AFD1ACC2139}" type="pres">
      <dgm:prSet presAssocID="{E3D1F824-DB46-4286-972A-87B2251B6E52}" presName="Childtext1" presStyleLbl="revTx" presStyleIdx="4" presStyleCnt="5">
        <dgm:presLayoutVars>
          <dgm:chMax val="0"/>
          <dgm:chPref val="0"/>
          <dgm:bulletEnabled/>
        </dgm:presLayoutVars>
      </dgm:prSet>
      <dgm:spPr/>
      <dgm:t>
        <a:bodyPr/>
        <a:lstStyle/>
        <a:p>
          <a:endParaRPr lang="en-US"/>
        </a:p>
      </dgm:t>
    </dgm:pt>
    <dgm:pt modelId="{A211168B-1C95-4CCD-8DEF-ED0DB05EC888}" type="pres">
      <dgm:prSet presAssocID="{E3D1F824-DB46-4286-972A-87B2251B6E52}" presName="ConnectLine" presStyleLbl="sibTrans1D1" presStyleIdx="4" presStyleCnt="5"/>
      <dgm:spPr/>
    </dgm:pt>
    <dgm:pt modelId="{DAA3E10B-7C3C-483E-8B66-197DDE148207}" type="pres">
      <dgm:prSet presAssocID="{E3D1F824-DB46-4286-972A-87B2251B6E52}" presName="ConnectLineEnd" presStyleLbl="node1" presStyleIdx="4" presStyleCnt="5"/>
      <dgm:spPr/>
    </dgm:pt>
    <dgm:pt modelId="{ABC8FB0D-8DD7-41F0-AE04-2AB02C8F8053}" type="pres">
      <dgm:prSet presAssocID="{E3D1F824-DB46-4286-972A-87B2251B6E52}" presName="EmptyPane" presStyleCnt="0"/>
      <dgm:spPr/>
    </dgm:pt>
  </dgm:ptLst>
  <dgm:cxnLst>
    <dgm:cxn modelId="{AC16BCAC-7C9D-4E0E-B4BF-1FE2916A6BAF}" srcId="{E2C16DE4-1CDE-4FFD-BE69-25789E54BFAC}" destId="{2A40E5CE-DA8C-4FD0-892C-A909314B61A9}" srcOrd="0" destOrd="0" parTransId="{595B7B61-D4D7-48BB-A8A7-C4495F3AA217}" sibTransId="{8D035707-7EE4-471F-A78D-ABB6595D04A4}"/>
    <dgm:cxn modelId="{AEC1C481-E827-4B7A-AAA2-F75799567DC0}" srcId="{6651641F-FCD3-44A1-8CDF-37C6F0BEC873}" destId="{FEE6B867-263E-4582-A5E4-ACCDBB670354}" srcOrd="0" destOrd="0" parTransId="{A42C37BC-7CD0-46B2-9CBB-9087D1003BF0}" sibTransId="{1D69A4B4-29A1-4713-9533-629719D7CD05}"/>
    <dgm:cxn modelId="{3FD240A6-F622-463B-9C24-E642A57706CD}" type="presOf" srcId="{55394FBB-1527-4ADB-B65C-B32409491AA0}" destId="{ABD95758-A655-4686-9423-6168ACE20239}" srcOrd="0" destOrd="0" presId="urn:microsoft.com/office/officeart/2016/7/layout/HexagonTimeline"/>
    <dgm:cxn modelId="{E3D223EA-098A-4DAF-BC96-AD812FBFCF7E}" type="presOf" srcId="{E2C16DE4-1CDE-4FFD-BE69-25789E54BFAC}" destId="{D5B34B02-3E88-4249-9875-ABE6BEA73EEC}" srcOrd="0" destOrd="0" presId="urn:microsoft.com/office/officeart/2016/7/layout/HexagonTimeline"/>
    <dgm:cxn modelId="{A1099537-B580-439F-AD30-00225A65430C}" srcId="{E3D1F824-DB46-4286-972A-87B2251B6E52}" destId="{BC7671A7-F51A-4D74-9B11-3C99A1645586}" srcOrd="0" destOrd="0" parTransId="{02D77D7C-7B56-43A8-B911-67665C019C45}" sibTransId="{0B1A32B3-ED3D-49AC-B365-180AC0E72577}"/>
    <dgm:cxn modelId="{5A178206-667E-476F-8576-D1A0929D8AB4}" srcId="{05317A65-8390-4E3C-8A24-9C1005BCEABA}" destId="{E2C16DE4-1CDE-4FFD-BE69-25789E54BFAC}" srcOrd="1" destOrd="0" parTransId="{0A0E677A-877E-41BD-9DCB-745C49299507}" sibTransId="{5A4A50FA-9C1C-4979-B232-40DECB41AA06}"/>
    <dgm:cxn modelId="{4B6D3A9B-3EFC-440D-BB02-7CCD726D0301}" type="presOf" srcId="{E3D1F824-DB46-4286-972A-87B2251B6E52}" destId="{4E61F671-0AEC-4A4D-8224-72BA112AC3BA}" srcOrd="0" destOrd="0" presId="urn:microsoft.com/office/officeart/2016/7/layout/HexagonTimeline"/>
    <dgm:cxn modelId="{047A3153-E02F-4269-8C16-B1E3479890EF}" srcId="{05317A65-8390-4E3C-8A24-9C1005BCEABA}" destId="{E3D1F824-DB46-4286-972A-87B2251B6E52}" srcOrd="4" destOrd="0" parTransId="{EF33393A-CB6D-476D-8109-84D8042D518D}" sibTransId="{62FCA240-6DB0-40C6-955F-11ABF81D8C6A}"/>
    <dgm:cxn modelId="{29C32D82-A2AA-45C6-938C-8D0C1018EA0D}" srcId="{32847BC3-BEAA-43EB-B4E4-1690C5366D43}" destId="{55394FBB-1527-4ADB-B65C-B32409491AA0}" srcOrd="0" destOrd="0" parTransId="{BE84BF68-671E-4BD7-B499-7C3474241501}" sibTransId="{BC9FA234-224F-464E-86D5-863ED3D8C3C4}"/>
    <dgm:cxn modelId="{0AF8E93F-C1A2-49B9-B515-863025B1CCF8}" type="presOf" srcId="{01B965F8-E325-43B3-80B3-B9D1E0388BA4}" destId="{8F9845A8-DD1B-4674-975B-BC1FB1EFBB4A}" srcOrd="0" destOrd="0" presId="urn:microsoft.com/office/officeart/2016/7/layout/HexagonTimeline"/>
    <dgm:cxn modelId="{B2BFDD2C-64A4-4FC8-9A2C-1E79A259E4F0}" type="presOf" srcId="{05317A65-8390-4E3C-8A24-9C1005BCEABA}" destId="{21DB2E86-F8E7-4B1C-B627-ACD6FF82C933}" srcOrd="0" destOrd="0" presId="urn:microsoft.com/office/officeart/2016/7/layout/HexagonTimeline"/>
    <dgm:cxn modelId="{AE30458B-DAD5-4515-A0A8-7AF405483E95}" srcId="{05317A65-8390-4E3C-8A24-9C1005BCEABA}" destId="{01B965F8-E325-43B3-80B3-B9D1E0388BA4}" srcOrd="0" destOrd="0" parTransId="{54BC3EB5-4779-4295-B263-A5EE4BC01C72}" sibTransId="{D9FB109A-2592-4A30-94DA-80D89CA21E17}"/>
    <dgm:cxn modelId="{996710CB-91C4-428F-B1DE-73B7D7CDB345}" type="presOf" srcId="{6651641F-FCD3-44A1-8CDF-37C6F0BEC873}" destId="{797DB0B4-BACD-4323-885A-52AFEA85C340}" srcOrd="0" destOrd="0" presId="urn:microsoft.com/office/officeart/2016/7/layout/HexagonTimeline"/>
    <dgm:cxn modelId="{6D31EEBB-0A7E-49D1-9970-0A033C2D92E2}" srcId="{01B965F8-E325-43B3-80B3-B9D1E0388BA4}" destId="{17465C1B-A2E5-4B07-8D6D-0B394D568434}" srcOrd="0" destOrd="0" parTransId="{F3836A24-F80C-403C-A256-1D51E37686E2}" sibTransId="{F2C82FC5-05D1-4A23-9FE3-858A0886F5A4}"/>
    <dgm:cxn modelId="{6B3C0230-EE37-4E5F-B014-1D3B2F205473}" type="presOf" srcId="{17465C1B-A2E5-4B07-8D6D-0B394D568434}" destId="{6618B835-ADB2-48AA-B08B-7E51A8BB71CC}" srcOrd="0" destOrd="0" presId="urn:microsoft.com/office/officeart/2016/7/layout/HexagonTimeline"/>
    <dgm:cxn modelId="{4649D51E-EB8B-4416-8749-C8FEA8021A38}" type="presOf" srcId="{2A40E5CE-DA8C-4FD0-892C-A909314B61A9}" destId="{4C91A4D5-590B-4A91-B290-41B098166817}" srcOrd="0" destOrd="0" presId="urn:microsoft.com/office/officeart/2016/7/layout/HexagonTimeline"/>
    <dgm:cxn modelId="{3F915110-0F04-48D3-B8A9-D5F4B51B5B87}" type="presOf" srcId="{FEE6B867-263E-4582-A5E4-ACCDBB670354}" destId="{70780438-DB3B-4355-BCCD-BD54A91E28B3}" srcOrd="0" destOrd="0" presId="urn:microsoft.com/office/officeart/2016/7/layout/HexagonTimeline"/>
    <dgm:cxn modelId="{AB551710-D4C1-4520-A943-D28FAED5897F}" srcId="{05317A65-8390-4E3C-8A24-9C1005BCEABA}" destId="{32847BC3-BEAA-43EB-B4E4-1690C5366D43}" srcOrd="2" destOrd="0" parTransId="{AB8948C0-79CE-4B6C-B23C-5377BACEAAC3}" sibTransId="{5E5C8559-D38D-48CB-8872-1273C52A436B}"/>
    <dgm:cxn modelId="{C067374F-CFCE-42BA-B916-90C68CCA5F31}" srcId="{05317A65-8390-4E3C-8A24-9C1005BCEABA}" destId="{6651641F-FCD3-44A1-8CDF-37C6F0BEC873}" srcOrd="3" destOrd="0" parTransId="{B3DD7F1D-3971-4176-BC99-DBDED563EEFC}" sibTransId="{0D700981-F364-4F4E-A35E-EB411922F698}"/>
    <dgm:cxn modelId="{34348CEC-1826-4305-93D3-EDA52A822C2D}" type="presOf" srcId="{BC7671A7-F51A-4D74-9B11-3C99A1645586}" destId="{0A549EC9-8F4A-46F0-85C7-6AFD1ACC2139}" srcOrd="0" destOrd="0" presId="urn:microsoft.com/office/officeart/2016/7/layout/HexagonTimeline"/>
    <dgm:cxn modelId="{01603D3E-7E90-4A8E-9E70-64E83873EE60}" type="presOf" srcId="{32847BC3-BEAA-43EB-B4E4-1690C5366D43}" destId="{263E98D3-8D0F-453D-9F38-4443350C1D02}" srcOrd="0" destOrd="0" presId="urn:microsoft.com/office/officeart/2016/7/layout/HexagonTimeline"/>
    <dgm:cxn modelId="{61AA52F5-8F8B-444E-9B28-36945E3D5C3D}" type="presParOf" srcId="{21DB2E86-F8E7-4B1C-B627-ACD6FF82C933}" destId="{AA0D3A40-EDB3-4016-86E6-BEC5568D72FA}" srcOrd="0" destOrd="0" presId="urn:microsoft.com/office/officeart/2016/7/layout/HexagonTimeline"/>
    <dgm:cxn modelId="{998BFCE1-DE57-4BC0-9440-9A5385DB035B}" type="presParOf" srcId="{AA0D3A40-EDB3-4016-86E6-BEC5568D72FA}" destId="{8F9845A8-DD1B-4674-975B-BC1FB1EFBB4A}" srcOrd="0" destOrd="0" presId="urn:microsoft.com/office/officeart/2016/7/layout/HexagonTimeline"/>
    <dgm:cxn modelId="{CDA47F9D-3B4B-4D88-B665-F2E3593CE909}" type="presParOf" srcId="{AA0D3A40-EDB3-4016-86E6-BEC5568D72FA}" destId="{6618B835-ADB2-48AA-B08B-7E51A8BB71CC}" srcOrd="1" destOrd="0" presId="urn:microsoft.com/office/officeart/2016/7/layout/HexagonTimeline"/>
    <dgm:cxn modelId="{32C78733-5D43-4EBA-B021-8A20B17527D9}" type="presParOf" srcId="{AA0D3A40-EDB3-4016-86E6-BEC5568D72FA}" destId="{6911DFBC-21CD-48DF-ABBF-FD9BC9C03CD5}" srcOrd="2" destOrd="0" presId="urn:microsoft.com/office/officeart/2016/7/layout/HexagonTimeline"/>
    <dgm:cxn modelId="{12CA3926-1813-4FED-ACB1-0A039E52DB8F}" type="presParOf" srcId="{AA0D3A40-EDB3-4016-86E6-BEC5568D72FA}" destId="{B6C9202C-A529-43CD-BF1A-EE0FA757CEC8}" srcOrd="3" destOrd="0" presId="urn:microsoft.com/office/officeart/2016/7/layout/HexagonTimeline"/>
    <dgm:cxn modelId="{7F17D214-CB53-44FC-92BD-54E6300AFD87}" type="presParOf" srcId="{AA0D3A40-EDB3-4016-86E6-BEC5568D72FA}" destId="{A55FC4A9-B250-42C6-A5D9-A9C3A7208CF5}" srcOrd="4" destOrd="0" presId="urn:microsoft.com/office/officeart/2016/7/layout/HexagonTimeline"/>
    <dgm:cxn modelId="{1E2EEEC3-4447-4233-BE1C-799FA13FBA88}" type="presParOf" srcId="{21DB2E86-F8E7-4B1C-B627-ACD6FF82C933}" destId="{CB559D62-E50E-4D10-B1D5-B78374B1FD4A}" srcOrd="1" destOrd="0" presId="urn:microsoft.com/office/officeart/2016/7/layout/HexagonTimeline"/>
    <dgm:cxn modelId="{43AB51D7-110F-47FA-869E-883F56FEDA0D}" type="presParOf" srcId="{21DB2E86-F8E7-4B1C-B627-ACD6FF82C933}" destId="{E3D0DC8E-879E-4840-B0FA-4EBC08D93350}" srcOrd="2" destOrd="0" presId="urn:microsoft.com/office/officeart/2016/7/layout/HexagonTimeline"/>
    <dgm:cxn modelId="{9FBD0139-98EB-421B-A62A-C81645E1BAB9}" type="presParOf" srcId="{E3D0DC8E-879E-4840-B0FA-4EBC08D93350}" destId="{D5B34B02-3E88-4249-9875-ABE6BEA73EEC}" srcOrd="0" destOrd="0" presId="urn:microsoft.com/office/officeart/2016/7/layout/HexagonTimeline"/>
    <dgm:cxn modelId="{F83F22B3-D37D-49A0-8628-385306745BD6}" type="presParOf" srcId="{E3D0DC8E-879E-4840-B0FA-4EBC08D93350}" destId="{4C91A4D5-590B-4A91-B290-41B098166817}" srcOrd="1" destOrd="0" presId="urn:microsoft.com/office/officeart/2016/7/layout/HexagonTimeline"/>
    <dgm:cxn modelId="{E63ABBB7-68DD-4C19-8D48-08282E6DF598}" type="presParOf" srcId="{E3D0DC8E-879E-4840-B0FA-4EBC08D93350}" destId="{2BFE6D19-442E-4555-BE3B-F05C23D2EBC7}" srcOrd="2" destOrd="0" presId="urn:microsoft.com/office/officeart/2016/7/layout/HexagonTimeline"/>
    <dgm:cxn modelId="{62AB07DF-070F-4C4E-8B7C-B2BDAC44DEB6}" type="presParOf" srcId="{E3D0DC8E-879E-4840-B0FA-4EBC08D93350}" destId="{1C35D94C-5A82-42E6-9A80-AB868236CAF5}" srcOrd="3" destOrd="0" presId="urn:microsoft.com/office/officeart/2016/7/layout/HexagonTimeline"/>
    <dgm:cxn modelId="{A4F7093D-DF81-47CA-8C44-FCCB5DC092A1}" type="presParOf" srcId="{E3D0DC8E-879E-4840-B0FA-4EBC08D93350}" destId="{450DEEC0-A8E3-4023-8790-3B0280BE5199}" srcOrd="4" destOrd="0" presId="urn:microsoft.com/office/officeart/2016/7/layout/HexagonTimeline"/>
    <dgm:cxn modelId="{F04D72AE-CFC4-491D-836A-9C62BC57D4F6}" type="presParOf" srcId="{21DB2E86-F8E7-4B1C-B627-ACD6FF82C933}" destId="{174C1303-78D8-440F-A56F-842A4C5A10FA}" srcOrd="3" destOrd="0" presId="urn:microsoft.com/office/officeart/2016/7/layout/HexagonTimeline"/>
    <dgm:cxn modelId="{5EE4BDEB-9993-4C35-B580-CE4ACAADE5E5}" type="presParOf" srcId="{21DB2E86-F8E7-4B1C-B627-ACD6FF82C933}" destId="{81B518E4-59FD-45EA-986C-4E8FCCC4A6C2}" srcOrd="4" destOrd="0" presId="urn:microsoft.com/office/officeart/2016/7/layout/HexagonTimeline"/>
    <dgm:cxn modelId="{AECD1B38-C880-4CCB-9FD5-842763775A70}" type="presParOf" srcId="{81B518E4-59FD-45EA-986C-4E8FCCC4A6C2}" destId="{263E98D3-8D0F-453D-9F38-4443350C1D02}" srcOrd="0" destOrd="0" presId="urn:microsoft.com/office/officeart/2016/7/layout/HexagonTimeline"/>
    <dgm:cxn modelId="{774C4648-FCB6-41A7-9CE1-21EB8F704C92}" type="presParOf" srcId="{81B518E4-59FD-45EA-986C-4E8FCCC4A6C2}" destId="{ABD95758-A655-4686-9423-6168ACE20239}" srcOrd="1" destOrd="0" presId="urn:microsoft.com/office/officeart/2016/7/layout/HexagonTimeline"/>
    <dgm:cxn modelId="{68919D1B-11B8-4E9F-8423-75D0A25AEC22}" type="presParOf" srcId="{81B518E4-59FD-45EA-986C-4E8FCCC4A6C2}" destId="{0DAC328C-0709-4636-B61D-382AC54C606B}" srcOrd="2" destOrd="0" presId="urn:microsoft.com/office/officeart/2016/7/layout/HexagonTimeline"/>
    <dgm:cxn modelId="{E582A407-07D2-4AF0-9786-F86496B81D8A}" type="presParOf" srcId="{81B518E4-59FD-45EA-986C-4E8FCCC4A6C2}" destId="{BE5712A0-0C7F-45A0-BF27-E23066D550B2}" srcOrd="3" destOrd="0" presId="urn:microsoft.com/office/officeart/2016/7/layout/HexagonTimeline"/>
    <dgm:cxn modelId="{8ADC3674-A0D8-454F-A424-D0A4E51AF509}" type="presParOf" srcId="{81B518E4-59FD-45EA-986C-4E8FCCC4A6C2}" destId="{5C5F6240-608E-4491-B668-CBB7916D2C05}" srcOrd="4" destOrd="0" presId="urn:microsoft.com/office/officeart/2016/7/layout/HexagonTimeline"/>
    <dgm:cxn modelId="{5314CC34-6D7B-4804-86D0-58BAFD6EABEA}" type="presParOf" srcId="{21DB2E86-F8E7-4B1C-B627-ACD6FF82C933}" destId="{28E5D555-B051-4ED1-8758-3D6380AC693A}" srcOrd="5" destOrd="0" presId="urn:microsoft.com/office/officeart/2016/7/layout/HexagonTimeline"/>
    <dgm:cxn modelId="{7E90A9AD-CF6F-45A0-953B-26984D38DC48}" type="presParOf" srcId="{21DB2E86-F8E7-4B1C-B627-ACD6FF82C933}" destId="{9690B6D4-7BB7-4A83-B167-FD47434C38CF}" srcOrd="6" destOrd="0" presId="urn:microsoft.com/office/officeart/2016/7/layout/HexagonTimeline"/>
    <dgm:cxn modelId="{DED2A6BC-085E-4877-BA72-97F9A416071A}" type="presParOf" srcId="{9690B6D4-7BB7-4A83-B167-FD47434C38CF}" destId="{797DB0B4-BACD-4323-885A-52AFEA85C340}" srcOrd="0" destOrd="0" presId="urn:microsoft.com/office/officeart/2016/7/layout/HexagonTimeline"/>
    <dgm:cxn modelId="{081EC162-0DFE-48BB-B300-FF8187D87945}" type="presParOf" srcId="{9690B6D4-7BB7-4A83-B167-FD47434C38CF}" destId="{70780438-DB3B-4355-BCCD-BD54A91E28B3}" srcOrd="1" destOrd="0" presId="urn:microsoft.com/office/officeart/2016/7/layout/HexagonTimeline"/>
    <dgm:cxn modelId="{D51BCA88-9678-48F0-BC85-B9ED4C7CB4A4}" type="presParOf" srcId="{9690B6D4-7BB7-4A83-B167-FD47434C38CF}" destId="{24171100-436D-4763-954F-35B8EE74BB27}" srcOrd="2" destOrd="0" presId="urn:microsoft.com/office/officeart/2016/7/layout/HexagonTimeline"/>
    <dgm:cxn modelId="{CCA063CA-91CD-468C-8B49-203426487FD9}" type="presParOf" srcId="{9690B6D4-7BB7-4A83-B167-FD47434C38CF}" destId="{D35B32FE-70D1-4AE6-A7FC-4809658B3B7D}" srcOrd="3" destOrd="0" presId="urn:microsoft.com/office/officeart/2016/7/layout/HexagonTimeline"/>
    <dgm:cxn modelId="{4F1E3EEE-69C0-429B-B1AF-AB42215422EA}" type="presParOf" srcId="{9690B6D4-7BB7-4A83-B167-FD47434C38CF}" destId="{EEF7ACE6-DC05-4860-88AE-7DBCF22D9069}" srcOrd="4" destOrd="0" presId="urn:microsoft.com/office/officeart/2016/7/layout/HexagonTimeline"/>
    <dgm:cxn modelId="{D01236A0-DFCE-4354-AD8B-8E97099E2B74}" type="presParOf" srcId="{21DB2E86-F8E7-4B1C-B627-ACD6FF82C933}" destId="{AB64B06A-02C4-4B6D-9F79-7FCD2AF4D1AC}" srcOrd="7" destOrd="0" presId="urn:microsoft.com/office/officeart/2016/7/layout/HexagonTimeline"/>
    <dgm:cxn modelId="{E13DC4A0-970A-435A-98AE-E7DDDE74095F}" type="presParOf" srcId="{21DB2E86-F8E7-4B1C-B627-ACD6FF82C933}" destId="{DC0761B3-5FDC-4925-815B-7C14C951A807}" srcOrd="8" destOrd="0" presId="urn:microsoft.com/office/officeart/2016/7/layout/HexagonTimeline"/>
    <dgm:cxn modelId="{6CE86069-11C6-42D4-BB2D-F544EE38B95A}" type="presParOf" srcId="{DC0761B3-5FDC-4925-815B-7C14C951A807}" destId="{4E61F671-0AEC-4A4D-8224-72BA112AC3BA}" srcOrd="0" destOrd="0" presId="urn:microsoft.com/office/officeart/2016/7/layout/HexagonTimeline"/>
    <dgm:cxn modelId="{6E2CF408-9E63-4D24-A419-8115D2B3C868}" type="presParOf" srcId="{DC0761B3-5FDC-4925-815B-7C14C951A807}" destId="{0A549EC9-8F4A-46F0-85C7-6AFD1ACC2139}" srcOrd="1" destOrd="0" presId="urn:microsoft.com/office/officeart/2016/7/layout/HexagonTimeline"/>
    <dgm:cxn modelId="{036EB8E9-70B9-46CE-B9D6-2AFFB603B355}" type="presParOf" srcId="{DC0761B3-5FDC-4925-815B-7C14C951A807}" destId="{A211168B-1C95-4CCD-8DEF-ED0DB05EC888}" srcOrd="2" destOrd="0" presId="urn:microsoft.com/office/officeart/2016/7/layout/HexagonTimeline"/>
    <dgm:cxn modelId="{D0C68430-7A50-4AE5-A899-C1A1CED2B5D3}" type="presParOf" srcId="{DC0761B3-5FDC-4925-815B-7C14C951A807}" destId="{DAA3E10B-7C3C-483E-8B66-197DDE148207}" srcOrd="3" destOrd="0" presId="urn:microsoft.com/office/officeart/2016/7/layout/HexagonTimeline"/>
    <dgm:cxn modelId="{41D398A7-CCAD-4BB5-A3C2-8BABD3B27623}" type="presParOf" srcId="{DC0761B3-5FDC-4925-815B-7C14C951A807}" destId="{ABC8FB0D-8DD7-41F0-AE04-2AB02C8F8053}" srcOrd="4" destOrd="0" presId="urn:microsoft.com/office/officeart/2016/7/layout/HexagonTimeline"/>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0804E7-9C63-453D-80B3-0C8B0B81BA08}"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3A33247D-EBA2-4DA6-97DB-1621A6D52FE3}">
      <dgm:prSet/>
      <dgm:spPr/>
      <dgm:t>
        <a:bodyPr/>
        <a:lstStyle/>
        <a:p>
          <a:r>
            <a:rPr lang="en-US" dirty="0" err="1" smtClean="0"/>
            <a:t>Synchronised</a:t>
          </a:r>
          <a:r>
            <a:rPr lang="en-US" dirty="0" smtClean="0"/>
            <a:t> (gadget, data, workplace)</a:t>
          </a:r>
          <a:endParaRPr lang="en-US" dirty="0" smtClean="0"/>
        </a:p>
      </dgm:t>
    </dgm:pt>
    <dgm:pt modelId="{2D06F253-174E-4AA7-B782-5BF994AA773F}" type="parTrans" cxnId="{18F5D1C6-86EA-4921-8F68-8298571BA901}">
      <dgm:prSet/>
      <dgm:spPr/>
      <dgm:t>
        <a:bodyPr/>
        <a:lstStyle/>
        <a:p>
          <a:endParaRPr lang="en-US"/>
        </a:p>
      </dgm:t>
    </dgm:pt>
    <dgm:pt modelId="{1774362C-0034-466D-BA5B-9EDE9E982F9B}" type="sibTrans" cxnId="{18F5D1C6-86EA-4921-8F68-8298571BA901}">
      <dgm:prSet/>
      <dgm:spPr/>
      <dgm:t>
        <a:bodyPr/>
        <a:lstStyle/>
        <a:p>
          <a:endParaRPr lang="en-US"/>
        </a:p>
      </dgm:t>
    </dgm:pt>
    <dgm:pt modelId="{2D1DDB87-BF51-41B0-A28F-02CAD12C2296}">
      <dgm:prSet/>
      <dgm:spPr/>
      <dgm:t>
        <a:bodyPr/>
        <a:lstStyle/>
        <a:p>
          <a:r>
            <a:rPr lang="en-US" dirty="0" smtClean="0"/>
            <a:t>Man-machine synergy</a:t>
          </a:r>
          <a:endParaRPr lang="en-US" dirty="0" smtClean="0"/>
        </a:p>
      </dgm:t>
    </dgm:pt>
    <dgm:pt modelId="{FD311753-9382-4436-80B2-8775B35A0816}" type="parTrans" cxnId="{34244BC0-2B74-4177-BC8F-DE699D70D1C9}">
      <dgm:prSet/>
      <dgm:spPr/>
      <dgm:t>
        <a:bodyPr/>
        <a:lstStyle/>
        <a:p>
          <a:endParaRPr lang="en-US"/>
        </a:p>
      </dgm:t>
    </dgm:pt>
    <dgm:pt modelId="{FF374129-5C0D-433B-97FE-10CA472C2932}" type="sibTrans" cxnId="{34244BC0-2B74-4177-BC8F-DE699D70D1C9}">
      <dgm:prSet/>
      <dgm:spPr/>
      <dgm:t>
        <a:bodyPr/>
        <a:lstStyle/>
        <a:p>
          <a:endParaRPr lang="en-US"/>
        </a:p>
      </dgm:t>
    </dgm:pt>
    <dgm:pt modelId="{39445180-1E5C-461D-9CCE-49295114FDEE}">
      <dgm:prSet/>
      <dgm:spPr/>
      <dgm:t>
        <a:bodyPr/>
        <a:lstStyle/>
        <a:p>
          <a:r>
            <a:rPr lang="en-US" dirty="0" smtClean="0"/>
            <a:t>AI / Analytics (Big data)</a:t>
          </a:r>
          <a:endParaRPr lang="en-US" dirty="0" smtClean="0"/>
        </a:p>
      </dgm:t>
    </dgm:pt>
    <dgm:pt modelId="{6EA0A9F6-3AD1-442C-B378-26E1F2962552}" type="parTrans" cxnId="{DADCCBC6-86A8-4294-A638-51656328EEAC}">
      <dgm:prSet/>
      <dgm:spPr/>
      <dgm:t>
        <a:bodyPr/>
        <a:lstStyle/>
        <a:p>
          <a:endParaRPr lang="en-US"/>
        </a:p>
      </dgm:t>
    </dgm:pt>
    <dgm:pt modelId="{95A1ADA0-0E9A-4CD6-A1D0-EB53AFFF03A7}" type="sibTrans" cxnId="{DADCCBC6-86A8-4294-A638-51656328EEAC}">
      <dgm:prSet/>
      <dgm:spPr/>
      <dgm:t>
        <a:bodyPr/>
        <a:lstStyle/>
        <a:p>
          <a:endParaRPr lang="en-US"/>
        </a:p>
      </dgm:t>
    </dgm:pt>
    <dgm:pt modelId="{FB7396D5-F470-4BF9-AC0F-330A2E09C9CE}">
      <dgm:prSet/>
      <dgm:spPr/>
      <dgm:t>
        <a:bodyPr/>
        <a:lstStyle/>
        <a:p>
          <a:r>
            <a:rPr lang="en-US" dirty="0" smtClean="0"/>
            <a:t>Revolutionary</a:t>
          </a:r>
          <a:endParaRPr lang="en-US" dirty="0" smtClean="0"/>
        </a:p>
      </dgm:t>
    </dgm:pt>
    <dgm:pt modelId="{B6D0BA56-AE7E-4EA5-8A75-C105D58F853B}" type="parTrans" cxnId="{ECA5CDD7-62FC-4E80-8813-E26B58B1C5AE}">
      <dgm:prSet/>
      <dgm:spPr/>
      <dgm:t>
        <a:bodyPr/>
        <a:lstStyle/>
        <a:p>
          <a:endParaRPr lang="en-US"/>
        </a:p>
      </dgm:t>
    </dgm:pt>
    <dgm:pt modelId="{8CF9D9E5-01CF-4F1B-92A1-539DEC04DC70}" type="sibTrans" cxnId="{ECA5CDD7-62FC-4E80-8813-E26B58B1C5AE}">
      <dgm:prSet/>
      <dgm:spPr/>
      <dgm:t>
        <a:bodyPr/>
        <a:lstStyle/>
        <a:p>
          <a:endParaRPr lang="en-US"/>
        </a:p>
      </dgm:t>
    </dgm:pt>
    <dgm:pt modelId="{7105D198-A0ED-41EF-9543-1E34178811D8}">
      <dgm:prSet/>
      <dgm:spPr/>
      <dgm:t>
        <a:bodyPr/>
        <a:lstStyle/>
        <a:p>
          <a:r>
            <a:rPr lang="en-US" dirty="0" smtClean="0"/>
            <a:t>Targeted/</a:t>
          </a:r>
          <a:r>
            <a:rPr lang="en-US" dirty="0" err="1" smtClean="0"/>
            <a:t>Customised</a:t>
          </a:r>
          <a:endParaRPr lang="en-US" dirty="0" smtClean="0"/>
        </a:p>
      </dgm:t>
    </dgm:pt>
    <dgm:pt modelId="{75938D21-5D86-4AE1-83D6-9A910BBF7E8C}" type="parTrans" cxnId="{F87107BE-60DF-4AD9-AB0C-8B9EFB32BFAE}">
      <dgm:prSet/>
      <dgm:spPr/>
      <dgm:t>
        <a:bodyPr/>
        <a:lstStyle/>
        <a:p>
          <a:endParaRPr lang="en-US"/>
        </a:p>
      </dgm:t>
    </dgm:pt>
    <dgm:pt modelId="{093AB186-A293-4142-9C8E-8967513F5FC9}" type="sibTrans" cxnId="{F87107BE-60DF-4AD9-AB0C-8B9EFB32BFAE}">
      <dgm:prSet/>
      <dgm:spPr/>
      <dgm:t>
        <a:bodyPr/>
        <a:lstStyle/>
        <a:p>
          <a:endParaRPr lang="en-US"/>
        </a:p>
      </dgm:t>
    </dgm:pt>
    <dgm:pt modelId="{899403F5-B96B-45C1-A01C-5AEFE862C1CE}" type="pres">
      <dgm:prSet presAssocID="{EE0804E7-9C63-453D-80B3-0C8B0B81BA08}" presName="linear" presStyleCnt="0">
        <dgm:presLayoutVars>
          <dgm:dir/>
          <dgm:resizeHandles val="exact"/>
        </dgm:presLayoutVars>
      </dgm:prSet>
      <dgm:spPr/>
    </dgm:pt>
    <dgm:pt modelId="{33054CA8-66FA-448F-ADEA-FE1EED68424A}" type="pres">
      <dgm:prSet presAssocID="{3A33247D-EBA2-4DA6-97DB-1621A6D52FE3}" presName="comp" presStyleCnt="0"/>
      <dgm:spPr/>
    </dgm:pt>
    <dgm:pt modelId="{C4F2649F-0597-4679-9444-C2CE21BC4A4C}" type="pres">
      <dgm:prSet presAssocID="{3A33247D-EBA2-4DA6-97DB-1621A6D52FE3}" presName="box" presStyleLbl="node1" presStyleIdx="0" presStyleCnt="5"/>
      <dgm:spPr/>
      <dgm:t>
        <a:bodyPr/>
        <a:lstStyle/>
        <a:p>
          <a:endParaRPr lang="en-US"/>
        </a:p>
      </dgm:t>
    </dgm:pt>
    <dgm:pt modelId="{ABFDB9FE-DD98-4CDD-A841-306C3874ADB7}" type="pres">
      <dgm:prSet presAssocID="{3A33247D-EBA2-4DA6-97DB-1621A6D52FE3}" presName="img" presStyleLbl="fgImgPlace1" presStyleIdx="0" presStyleCnt="5"/>
      <dgm:spPr>
        <a:blipFill rotWithShape="0">
          <a:blip xmlns:r="http://schemas.openxmlformats.org/officeDocument/2006/relationships" r:embed="rId1"/>
          <a:stretch>
            <a:fillRect/>
          </a:stretch>
        </a:blipFill>
      </dgm:spPr>
    </dgm:pt>
    <dgm:pt modelId="{995050BA-BE0D-4C73-ADE5-8C0AF3EAE9DA}" type="pres">
      <dgm:prSet presAssocID="{3A33247D-EBA2-4DA6-97DB-1621A6D52FE3}" presName="text" presStyleLbl="node1" presStyleIdx="0" presStyleCnt="5">
        <dgm:presLayoutVars>
          <dgm:bulletEnabled val="1"/>
        </dgm:presLayoutVars>
      </dgm:prSet>
      <dgm:spPr/>
      <dgm:t>
        <a:bodyPr/>
        <a:lstStyle/>
        <a:p>
          <a:endParaRPr lang="en-US"/>
        </a:p>
      </dgm:t>
    </dgm:pt>
    <dgm:pt modelId="{5651AB50-95A6-4C63-A32B-A7BE5276D8ED}" type="pres">
      <dgm:prSet presAssocID="{1774362C-0034-466D-BA5B-9EDE9E982F9B}" presName="spacer" presStyleCnt="0"/>
      <dgm:spPr/>
    </dgm:pt>
    <dgm:pt modelId="{C539CB08-42A0-4E94-91DC-BB7D350F7E42}" type="pres">
      <dgm:prSet presAssocID="{2D1DDB87-BF51-41B0-A28F-02CAD12C2296}" presName="comp" presStyleCnt="0"/>
      <dgm:spPr/>
    </dgm:pt>
    <dgm:pt modelId="{A051C66F-E5EF-46A4-B89C-281FCF3A7DB5}" type="pres">
      <dgm:prSet presAssocID="{2D1DDB87-BF51-41B0-A28F-02CAD12C2296}" presName="box" presStyleLbl="node1" presStyleIdx="1" presStyleCnt="5"/>
      <dgm:spPr/>
      <dgm:t>
        <a:bodyPr/>
        <a:lstStyle/>
        <a:p>
          <a:endParaRPr lang="en-US"/>
        </a:p>
      </dgm:t>
    </dgm:pt>
    <dgm:pt modelId="{2F373EAE-D05C-4747-BB57-29304CCB266F}" type="pres">
      <dgm:prSet presAssocID="{2D1DDB87-BF51-41B0-A28F-02CAD12C2296}" presName="img" presStyleLbl="fgImgPlace1" presStyleIdx="1" presStyleCnt="5"/>
      <dgm:spPr>
        <a:blipFill rotWithShape="0">
          <a:blip xmlns:r="http://schemas.openxmlformats.org/officeDocument/2006/relationships" r:embed="rId2"/>
          <a:stretch>
            <a:fillRect/>
          </a:stretch>
        </a:blipFill>
      </dgm:spPr>
    </dgm:pt>
    <dgm:pt modelId="{7DB7C024-9780-44AC-9A26-582D6A14563C}" type="pres">
      <dgm:prSet presAssocID="{2D1DDB87-BF51-41B0-A28F-02CAD12C2296}" presName="text" presStyleLbl="node1" presStyleIdx="1" presStyleCnt="5">
        <dgm:presLayoutVars>
          <dgm:bulletEnabled val="1"/>
        </dgm:presLayoutVars>
      </dgm:prSet>
      <dgm:spPr/>
      <dgm:t>
        <a:bodyPr/>
        <a:lstStyle/>
        <a:p>
          <a:endParaRPr lang="en-US"/>
        </a:p>
      </dgm:t>
    </dgm:pt>
    <dgm:pt modelId="{FFCA0613-0908-46A1-83F9-51C55989CFA0}" type="pres">
      <dgm:prSet presAssocID="{FF374129-5C0D-433B-97FE-10CA472C2932}" presName="spacer" presStyleCnt="0"/>
      <dgm:spPr/>
    </dgm:pt>
    <dgm:pt modelId="{34FD7E69-820B-4ED4-809A-C9F4EC23E08F}" type="pres">
      <dgm:prSet presAssocID="{39445180-1E5C-461D-9CCE-49295114FDEE}" presName="comp" presStyleCnt="0"/>
      <dgm:spPr/>
    </dgm:pt>
    <dgm:pt modelId="{BD9BA97E-13FD-43D2-8E19-0C9389090D54}" type="pres">
      <dgm:prSet presAssocID="{39445180-1E5C-461D-9CCE-49295114FDEE}" presName="box" presStyleLbl="node1" presStyleIdx="2" presStyleCnt="5"/>
      <dgm:spPr/>
      <dgm:t>
        <a:bodyPr/>
        <a:lstStyle/>
        <a:p>
          <a:endParaRPr lang="en-US"/>
        </a:p>
      </dgm:t>
    </dgm:pt>
    <dgm:pt modelId="{BDF787B1-1803-45C3-A42C-66FBB6F5C3DB}" type="pres">
      <dgm:prSet presAssocID="{39445180-1E5C-461D-9CCE-49295114FDEE}" presName="img" presStyleLbl="fgImgPlace1" presStyleIdx="2" presStyleCnt="5"/>
      <dgm:spPr>
        <a:blipFill rotWithShape="0">
          <a:blip xmlns:r="http://schemas.openxmlformats.org/officeDocument/2006/relationships" r:embed="rId3"/>
          <a:stretch>
            <a:fillRect/>
          </a:stretch>
        </a:blipFill>
      </dgm:spPr>
    </dgm:pt>
    <dgm:pt modelId="{5DEE82A9-14C4-4745-A899-63E3C70B0D6E}" type="pres">
      <dgm:prSet presAssocID="{39445180-1E5C-461D-9CCE-49295114FDEE}" presName="text" presStyleLbl="node1" presStyleIdx="2" presStyleCnt="5">
        <dgm:presLayoutVars>
          <dgm:bulletEnabled val="1"/>
        </dgm:presLayoutVars>
      </dgm:prSet>
      <dgm:spPr/>
      <dgm:t>
        <a:bodyPr/>
        <a:lstStyle/>
        <a:p>
          <a:endParaRPr lang="en-US"/>
        </a:p>
      </dgm:t>
    </dgm:pt>
    <dgm:pt modelId="{85CF9F9D-13F1-4007-B69B-5C18854C78C3}" type="pres">
      <dgm:prSet presAssocID="{95A1ADA0-0E9A-4CD6-A1D0-EB53AFFF03A7}" presName="spacer" presStyleCnt="0"/>
      <dgm:spPr/>
    </dgm:pt>
    <dgm:pt modelId="{780F1FFB-A637-4E9F-856E-430A469668A4}" type="pres">
      <dgm:prSet presAssocID="{FB7396D5-F470-4BF9-AC0F-330A2E09C9CE}" presName="comp" presStyleCnt="0"/>
      <dgm:spPr/>
    </dgm:pt>
    <dgm:pt modelId="{2A360A0A-43FB-407B-B518-0AD8805D9892}" type="pres">
      <dgm:prSet presAssocID="{FB7396D5-F470-4BF9-AC0F-330A2E09C9CE}" presName="box" presStyleLbl="node1" presStyleIdx="3" presStyleCnt="5"/>
      <dgm:spPr/>
      <dgm:t>
        <a:bodyPr/>
        <a:lstStyle/>
        <a:p>
          <a:endParaRPr lang="en-US"/>
        </a:p>
      </dgm:t>
    </dgm:pt>
    <dgm:pt modelId="{BAD5D715-5B57-4355-A6AE-EE2D2A156152}" type="pres">
      <dgm:prSet presAssocID="{FB7396D5-F470-4BF9-AC0F-330A2E09C9CE}" presName="img" presStyleLbl="fgImgPlace1" presStyleIdx="3" presStyleCnt="5"/>
      <dgm:spPr>
        <a:blipFill rotWithShape="0">
          <a:blip xmlns:r="http://schemas.openxmlformats.org/officeDocument/2006/relationships" r:embed="rId4"/>
          <a:stretch>
            <a:fillRect/>
          </a:stretch>
        </a:blipFill>
      </dgm:spPr>
    </dgm:pt>
    <dgm:pt modelId="{DAECEA46-5BD4-44E7-8D02-2A0B5AAF6842}" type="pres">
      <dgm:prSet presAssocID="{FB7396D5-F470-4BF9-AC0F-330A2E09C9CE}" presName="text" presStyleLbl="node1" presStyleIdx="3" presStyleCnt="5">
        <dgm:presLayoutVars>
          <dgm:bulletEnabled val="1"/>
        </dgm:presLayoutVars>
      </dgm:prSet>
      <dgm:spPr/>
      <dgm:t>
        <a:bodyPr/>
        <a:lstStyle/>
        <a:p>
          <a:endParaRPr lang="en-US"/>
        </a:p>
      </dgm:t>
    </dgm:pt>
    <dgm:pt modelId="{46AB54D7-D3AF-474A-BE90-99E601CC5BB1}" type="pres">
      <dgm:prSet presAssocID="{8CF9D9E5-01CF-4F1B-92A1-539DEC04DC70}" presName="spacer" presStyleCnt="0"/>
      <dgm:spPr/>
    </dgm:pt>
    <dgm:pt modelId="{C8F3D771-474A-4751-9B15-610C1ECCBB06}" type="pres">
      <dgm:prSet presAssocID="{7105D198-A0ED-41EF-9543-1E34178811D8}" presName="comp" presStyleCnt="0"/>
      <dgm:spPr/>
    </dgm:pt>
    <dgm:pt modelId="{0531381B-5F24-47AC-AE49-AC9671F95CFB}" type="pres">
      <dgm:prSet presAssocID="{7105D198-A0ED-41EF-9543-1E34178811D8}" presName="box" presStyleLbl="node1" presStyleIdx="4" presStyleCnt="5"/>
      <dgm:spPr/>
      <dgm:t>
        <a:bodyPr/>
        <a:lstStyle/>
        <a:p>
          <a:endParaRPr lang="en-US"/>
        </a:p>
      </dgm:t>
    </dgm:pt>
    <dgm:pt modelId="{6CB35CC7-6F0F-4432-AF71-D40982DA2BEE}" type="pres">
      <dgm:prSet presAssocID="{7105D198-A0ED-41EF-9543-1E34178811D8}" presName="img" presStyleLbl="fgImgPlace1" presStyleIdx="4" presStyleCnt="5"/>
      <dgm:spPr>
        <a:blipFill rotWithShape="0">
          <a:blip xmlns:r="http://schemas.openxmlformats.org/officeDocument/2006/relationships" r:embed="rId5"/>
          <a:stretch>
            <a:fillRect/>
          </a:stretch>
        </a:blipFill>
      </dgm:spPr>
    </dgm:pt>
    <dgm:pt modelId="{85924CFF-08F9-4D55-850B-F66AF8FF18FD}" type="pres">
      <dgm:prSet presAssocID="{7105D198-A0ED-41EF-9543-1E34178811D8}" presName="text" presStyleLbl="node1" presStyleIdx="4" presStyleCnt="5">
        <dgm:presLayoutVars>
          <dgm:bulletEnabled val="1"/>
        </dgm:presLayoutVars>
      </dgm:prSet>
      <dgm:spPr/>
      <dgm:t>
        <a:bodyPr/>
        <a:lstStyle/>
        <a:p>
          <a:endParaRPr lang="en-US"/>
        </a:p>
      </dgm:t>
    </dgm:pt>
  </dgm:ptLst>
  <dgm:cxnLst>
    <dgm:cxn modelId="{DADCCBC6-86A8-4294-A638-51656328EEAC}" srcId="{EE0804E7-9C63-453D-80B3-0C8B0B81BA08}" destId="{39445180-1E5C-461D-9CCE-49295114FDEE}" srcOrd="2" destOrd="0" parTransId="{6EA0A9F6-3AD1-442C-B378-26E1F2962552}" sibTransId="{95A1ADA0-0E9A-4CD6-A1D0-EB53AFFF03A7}"/>
    <dgm:cxn modelId="{146C196F-3D9E-4B0B-AFD7-06466A14E02F}" type="presOf" srcId="{2D1DDB87-BF51-41B0-A28F-02CAD12C2296}" destId="{7DB7C024-9780-44AC-9A26-582D6A14563C}" srcOrd="1" destOrd="0" presId="urn:microsoft.com/office/officeart/2005/8/layout/vList4"/>
    <dgm:cxn modelId="{D49CCABA-679D-481C-81D1-5BE2C2DEF90E}" type="presOf" srcId="{3A33247D-EBA2-4DA6-97DB-1621A6D52FE3}" destId="{C4F2649F-0597-4679-9444-C2CE21BC4A4C}" srcOrd="0" destOrd="0" presId="urn:microsoft.com/office/officeart/2005/8/layout/vList4"/>
    <dgm:cxn modelId="{B0916F6C-BF77-41CE-87B0-AD92FA10D3E2}" type="presOf" srcId="{39445180-1E5C-461D-9CCE-49295114FDEE}" destId="{BD9BA97E-13FD-43D2-8E19-0C9389090D54}" srcOrd="0" destOrd="0" presId="urn:microsoft.com/office/officeart/2005/8/layout/vList4"/>
    <dgm:cxn modelId="{34244BC0-2B74-4177-BC8F-DE699D70D1C9}" srcId="{EE0804E7-9C63-453D-80B3-0C8B0B81BA08}" destId="{2D1DDB87-BF51-41B0-A28F-02CAD12C2296}" srcOrd="1" destOrd="0" parTransId="{FD311753-9382-4436-80B2-8775B35A0816}" sibTransId="{FF374129-5C0D-433B-97FE-10CA472C2932}"/>
    <dgm:cxn modelId="{8E2D8BCE-3048-4E08-B9E4-DC12D1543C63}" type="presOf" srcId="{7105D198-A0ED-41EF-9543-1E34178811D8}" destId="{85924CFF-08F9-4D55-850B-F66AF8FF18FD}" srcOrd="1" destOrd="0" presId="urn:microsoft.com/office/officeart/2005/8/layout/vList4"/>
    <dgm:cxn modelId="{287533F0-3390-438C-B8E6-5D34653F1715}" type="presOf" srcId="{39445180-1E5C-461D-9CCE-49295114FDEE}" destId="{5DEE82A9-14C4-4745-A899-63E3C70B0D6E}" srcOrd="1" destOrd="0" presId="urn:microsoft.com/office/officeart/2005/8/layout/vList4"/>
    <dgm:cxn modelId="{08D3F4CE-550C-40DC-9F28-314DA2E14A54}" type="presOf" srcId="{FB7396D5-F470-4BF9-AC0F-330A2E09C9CE}" destId="{2A360A0A-43FB-407B-B518-0AD8805D9892}" srcOrd="0" destOrd="0" presId="urn:microsoft.com/office/officeart/2005/8/layout/vList4"/>
    <dgm:cxn modelId="{3D63A834-B458-420B-8E49-2C6C44D3F0E0}" type="presOf" srcId="{3A33247D-EBA2-4DA6-97DB-1621A6D52FE3}" destId="{995050BA-BE0D-4C73-ADE5-8C0AF3EAE9DA}" srcOrd="1" destOrd="0" presId="urn:microsoft.com/office/officeart/2005/8/layout/vList4"/>
    <dgm:cxn modelId="{77DFD657-9F5A-4F68-A14F-EF2A4B6077BA}" type="presOf" srcId="{FB7396D5-F470-4BF9-AC0F-330A2E09C9CE}" destId="{DAECEA46-5BD4-44E7-8D02-2A0B5AAF6842}" srcOrd="1" destOrd="0" presId="urn:microsoft.com/office/officeart/2005/8/layout/vList4"/>
    <dgm:cxn modelId="{B60E0869-D63D-4F05-8DF1-697F7D76670F}" type="presOf" srcId="{2D1DDB87-BF51-41B0-A28F-02CAD12C2296}" destId="{A051C66F-E5EF-46A4-B89C-281FCF3A7DB5}" srcOrd="0" destOrd="0" presId="urn:microsoft.com/office/officeart/2005/8/layout/vList4"/>
    <dgm:cxn modelId="{18F5D1C6-86EA-4921-8F68-8298571BA901}" srcId="{EE0804E7-9C63-453D-80B3-0C8B0B81BA08}" destId="{3A33247D-EBA2-4DA6-97DB-1621A6D52FE3}" srcOrd="0" destOrd="0" parTransId="{2D06F253-174E-4AA7-B782-5BF994AA773F}" sibTransId="{1774362C-0034-466D-BA5B-9EDE9E982F9B}"/>
    <dgm:cxn modelId="{F763CF10-D596-43D2-8D3E-7A3B2D0B5420}" type="presOf" srcId="{EE0804E7-9C63-453D-80B3-0C8B0B81BA08}" destId="{899403F5-B96B-45C1-A01C-5AEFE862C1CE}" srcOrd="0" destOrd="0" presId="urn:microsoft.com/office/officeart/2005/8/layout/vList4"/>
    <dgm:cxn modelId="{F87107BE-60DF-4AD9-AB0C-8B9EFB32BFAE}" srcId="{EE0804E7-9C63-453D-80B3-0C8B0B81BA08}" destId="{7105D198-A0ED-41EF-9543-1E34178811D8}" srcOrd="4" destOrd="0" parTransId="{75938D21-5D86-4AE1-83D6-9A910BBF7E8C}" sibTransId="{093AB186-A293-4142-9C8E-8967513F5FC9}"/>
    <dgm:cxn modelId="{ECA5CDD7-62FC-4E80-8813-E26B58B1C5AE}" srcId="{EE0804E7-9C63-453D-80B3-0C8B0B81BA08}" destId="{FB7396D5-F470-4BF9-AC0F-330A2E09C9CE}" srcOrd="3" destOrd="0" parTransId="{B6D0BA56-AE7E-4EA5-8A75-C105D58F853B}" sibTransId="{8CF9D9E5-01CF-4F1B-92A1-539DEC04DC70}"/>
    <dgm:cxn modelId="{7BE752E0-CEF6-4C7F-B455-4BF04BC86E5C}" type="presOf" srcId="{7105D198-A0ED-41EF-9543-1E34178811D8}" destId="{0531381B-5F24-47AC-AE49-AC9671F95CFB}" srcOrd="0" destOrd="0" presId="urn:microsoft.com/office/officeart/2005/8/layout/vList4"/>
    <dgm:cxn modelId="{775BA9DA-8FD3-4D3B-9275-3C6A091EB5BC}" type="presParOf" srcId="{899403F5-B96B-45C1-A01C-5AEFE862C1CE}" destId="{33054CA8-66FA-448F-ADEA-FE1EED68424A}" srcOrd="0" destOrd="0" presId="urn:microsoft.com/office/officeart/2005/8/layout/vList4"/>
    <dgm:cxn modelId="{1340645D-6E2D-4AFB-9307-4BD40FBABB11}" type="presParOf" srcId="{33054CA8-66FA-448F-ADEA-FE1EED68424A}" destId="{C4F2649F-0597-4679-9444-C2CE21BC4A4C}" srcOrd="0" destOrd="0" presId="urn:microsoft.com/office/officeart/2005/8/layout/vList4"/>
    <dgm:cxn modelId="{0D3C5CE7-29AE-4351-922F-CC331B9030A3}" type="presParOf" srcId="{33054CA8-66FA-448F-ADEA-FE1EED68424A}" destId="{ABFDB9FE-DD98-4CDD-A841-306C3874ADB7}" srcOrd="1" destOrd="0" presId="urn:microsoft.com/office/officeart/2005/8/layout/vList4"/>
    <dgm:cxn modelId="{9F0D7706-7359-43A6-9146-9F33348EE320}" type="presParOf" srcId="{33054CA8-66FA-448F-ADEA-FE1EED68424A}" destId="{995050BA-BE0D-4C73-ADE5-8C0AF3EAE9DA}" srcOrd="2" destOrd="0" presId="urn:microsoft.com/office/officeart/2005/8/layout/vList4"/>
    <dgm:cxn modelId="{B52A2336-DD21-458E-8DC2-3029995437A1}" type="presParOf" srcId="{899403F5-B96B-45C1-A01C-5AEFE862C1CE}" destId="{5651AB50-95A6-4C63-A32B-A7BE5276D8ED}" srcOrd="1" destOrd="0" presId="urn:microsoft.com/office/officeart/2005/8/layout/vList4"/>
    <dgm:cxn modelId="{B08BB812-4F5F-4FCD-B1BD-38A96155F9DD}" type="presParOf" srcId="{899403F5-B96B-45C1-A01C-5AEFE862C1CE}" destId="{C539CB08-42A0-4E94-91DC-BB7D350F7E42}" srcOrd="2" destOrd="0" presId="urn:microsoft.com/office/officeart/2005/8/layout/vList4"/>
    <dgm:cxn modelId="{0E6AB68A-4411-479C-8408-8E036FE6DCA0}" type="presParOf" srcId="{C539CB08-42A0-4E94-91DC-BB7D350F7E42}" destId="{A051C66F-E5EF-46A4-B89C-281FCF3A7DB5}" srcOrd="0" destOrd="0" presId="urn:microsoft.com/office/officeart/2005/8/layout/vList4"/>
    <dgm:cxn modelId="{2B23D9B3-94C8-4821-BAB0-EFC269A87AB7}" type="presParOf" srcId="{C539CB08-42A0-4E94-91DC-BB7D350F7E42}" destId="{2F373EAE-D05C-4747-BB57-29304CCB266F}" srcOrd="1" destOrd="0" presId="urn:microsoft.com/office/officeart/2005/8/layout/vList4"/>
    <dgm:cxn modelId="{2E50A06A-6DE6-4326-8523-3B72B929D549}" type="presParOf" srcId="{C539CB08-42A0-4E94-91DC-BB7D350F7E42}" destId="{7DB7C024-9780-44AC-9A26-582D6A14563C}" srcOrd="2" destOrd="0" presId="urn:microsoft.com/office/officeart/2005/8/layout/vList4"/>
    <dgm:cxn modelId="{3CE17DA0-7C65-4A4D-AB4A-4D9122568715}" type="presParOf" srcId="{899403F5-B96B-45C1-A01C-5AEFE862C1CE}" destId="{FFCA0613-0908-46A1-83F9-51C55989CFA0}" srcOrd="3" destOrd="0" presId="urn:microsoft.com/office/officeart/2005/8/layout/vList4"/>
    <dgm:cxn modelId="{0D09FA7C-BE37-47D8-A494-05FE2A782789}" type="presParOf" srcId="{899403F5-B96B-45C1-A01C-5AEFE862C1CE}" destId="{34FD7E69-820B-4ED4-809A-C9F4EC23E08F}" srcOrd="4" destOrd="0" presId="urn:microsoft.com/office/officeart/2005/8/layout/vList4"/>
    <dgm:cxn modelId="{83874954-7748-43BB-ADD6-B39D38E5F0B3}" type="presParOf" srcId="{34FD7E69-820B-4ED4-809A-C9F4EC23E08F}" destId="{BD9BA97E-13FD-43D2-8E19-0C9389090D54}" srcOrd="0" destOrd="0" presId="urn:microsoft.com/office/officeart/2005/8/layout/vList4"/>
    <dgm:cxn modelId="{8233A97C-E925-41EE-BA13-4CCF96EC8211}" type="presParOf" srcId="{34FD7E69-820B-4ED4-809A-C9F4EC23E08F}" destId="{BDF787B1-1803-45C3-A42C-66FBB6F5C3DB}" srcOrd="1" destOrd="0" presId="urn:microsoft.com/office/officeart/2005/8/layout/vList4"/>
    <dgm:cxn modelId="{530D24EB-9284-4231-A5AC-48AF5312BE3D}" type="presParOf" srcId="{34FD7E69-820B-4ED4-809A-C9F4EC23E08F}" destId="{5DEE82A9-14C4-4745-A899-63E3C70B0D6E}" srcOrd="2" destOrd="0" presId="urn:microsoft.com/office/officeart/2005/8/layout/vList4"/>
    <dgm:cxn modelId="{A07085AA-A469-45F2-812D-1022E79AB49A}" type="presParOf" srcId="{899403F5-B96B-45C1-A01C-5AEFE862C1CE}" destId="{85CF9F9D-13F1-4007-B69B-5C18854C78C3}" srcOrd="5" destOrd="0" presId="urn:microsoft.com/office/officeart/2005/8/layout/vList4"/>
    <dgm:cxn modelId="{4A409FC7-65DF-418E-BD64-9553AFB50407}" type="presParOf" srcId="{899403F5-B96B-45C1-A01C-5AEFE862C1CE}" destId="{780F1FFB-A637-4E9F-856E-430A469668A4}" srcOrd="6" destOrd="0" presId="urn:microsoft.com/office/officeart/2005/8/layout/vList4"/>
    <dgm:cxn modelId="{34511397-7DCB-4ACF-B934-D3E47AF23FBD}" type="presParOf" srcId="{780F1FFB-A637-4E9F-856E-430A469668A4}" destId="{2A360A0A-43FB-407B-B518-0AD8805D9892}" srcOrd="0" destOrd="0" presId="urn:microsoft.com/office/officeart/2005/8/layout/vList4"/>
    <dgm:cxn modelId="{247FBDCA-50B2-47C6-8E6F-309D75C2530E}" type="presParOf" srcId="{780F1FFB-A637-4E9F-856E-430A469668A4}" destId="{BAD5D715-5B57-4355-A6AE-EE2D2A156152}" srcOrd="1" destOrd="0" presId="urn:microsoft.com/office/officeart/2005/8/layout/vList4"/>
    <dgm:cxn modelId="{A1A0ADCC-5A24-4F2F-BA86-2BE788F2BE4C}" type="presParOf" srcId="{780F1FFB-A637-4E9F-856E-430A469668A4}" destId="{DAECEA46-5BD4-44E7-8D02-2A0B5AAF6842}" srcOrd="2" destOrd="0" presId="urn:microsoft.com/office/officeart/2005/8/layout/vList4"/>
    <dgm:cxn modelId="{AF7BA1DF-2186-4C19-B977-6E861ABA94FE}" type="presParOf" srcId="{899403F5-B96B-45C1-A01C-5AEFE862C1CE}" destId="{46AB54D7-D3AF-474A-BE90-99E601CC5BB1}" srcOrd="7" destOrd="0" presId="urn:microsoft.com/office/officeart/2005/8/layout/vList4"/>
    <dgm:cxn modelId="{9766EF0B-0A58-435C-B341-1EA17F9DD20B}" type="presParOf" srcId="{899403F5-B96B-45C1-A01C-5AEFE862C1CE}" destId="{C8F3D771-474A-4751-9B15-610C1ECCBB06}" srcOrd="8" destOrd="0" presId="urn:microsoft.com/office/officeart/2005/8/layout/vList4"/>
    <dgm:cxn modelId="{C70D6A62-5B24-48C7-960F-C4FB9DFB3B9D}" type="presParOf" srcId="{C8F3D771-474A-4751-9B15-610C1ECCBB06}" destId="{0531381B-5F24-47AC-AE49-AC9671F95CFB}" srcOrd="0" destOrd="0" presId="urn:microsoft.com/office/officeart/2005/8/layout/vList4"/>
    <dgm:cxn modelId="{07F3946B-87A7-4826-A6AE-AA7DD84F14F1}" type="presParOf" srcId="{C8F3D771-474A-4751-9B15-610C1ECCBB06}" destId="{6CB35CC7-6F0F-4432-AF71-D40982DA2BEE}" srcOrd="1" destOrd="0" presId="urn:microsoft.com/office/officeart/2005/8/layout/vList4"/>
    <dgm:cxn modelId="{DFAA5123-E003-46CF-A19A-CB0B45D2D600}" type="presParOf" srcId="{C8F3D771-474A-4751-9B15-610C1ECCBB06}" destId="{85924CFF-08F9-4D55-850B-F66AF8FF18FD}" srcOrd="2" destOrd="0" presId="urn:microsoft.com/office/officeart/2005/8/layout/vList4"/>
  </dgm:cxnLst>
  <dgm:bg/>
  <dgm:whole/>
</dgm:dataModel>
</file>

<file path=ppt/diagrams/data3.xml><?xml version="1.0" encoding="utf-8"?>
<dgm:dataModel xmlns:dgm="http://schemas.openxmlformats.org/drawingml/2006/diagram" xmlns:a="http://schemas.openxmlformats.org/drawingml/2006/main">
  <dgm:ptLst>
    <dgm:pt modelId="{789A6CEE-9EB9-42D5-A47A-23368A26C544}"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en-US"/>
        </a:p>
      </dgm:t>
    </dgm:pt>
    <dgm:pt modelId="{1D1C4080-E2DB-4568-A3A4-C30DA29711C6}">
      <dgm:prSet phldrT="[Text]"/>
      <dgm:spPr/>
      <dgm:t>
        <a:bodyPr/>
        <a:lstStyle/>
        <a:p>
          <a:r>
            <a:rPr lang="en-US" dirty="0" smtClean="0"/>
            <a:t>Financial inclusion</a:t>
          </a:r>
          <a:endParaRPr lang="en-US" dirty="0"/>
        </a:p>
      </dgm:t>
    </dgm:pt>
    <dgm:pt modelId="{C5A3AB0B-6FA9-4CB2-8544-3A8B67F391D1}" type="parTrans" cxnId="{5197135C-A706-4FB8-8BD5-E710B6C998DD}">
      <dgm:prSet/>
      <dgm:spPr/>
      <dgm:t>
        <a:bodyPr/>
        <a:lstStyle/>
        <a:p>
          <a:endParaRPr lang="en-US"/>
        </a:p>
      </dgm:t>
    </dgm:pt>
    <dgm:pt modelId="{0A997132-280D-4082-9B11-157B29062DA0}" type="sibTrans" cxnId="{5197135C-A706-4FB8-8BD5-E710B6C998DD}">
      <dgm:prSet/>
      <dgm:spPr/>
      <dgm:t>
        <a:bodyPr/>
        <a:lstStyle/>
        <a:p>
          <a:endParaRPr lang="en-US"/>
        </a:p>
      </dgm:t>
    </dgm:pt>
    <dgm:pt modelId="{8A1DB704-9060-4CBD-AE5E-1292BB85E10F}">
      <dgm:prSet/>
      <dgm:spPr/>
      <dgm:t>
        <a:bodyPr/>
        <a:lstStyle/>
        <a:p>
          <a:r>
            <a:rPr lang="en-US" dirty="0" smtClean="0"/>
            <a:t>Accessibility for all</a:t>
          </a:r>
          <a:endParaRPr lang="en-US" dirty="0" smtClean="0"/>
        </a:p>
      </dgm:t>
    </dgm:pt>
    <dgm:pt modelId="{6975BABD-3209-4D6D-9E17-8AF226E488F9}" type="parTrans" cxnId="{78A5F893-B98A-4FAE-8723-6C234CF92069}">
      <dgm:prSet/>
      <dgm:spPr/>
      <dgm:t>
        <a:bodyPr/>
        <a:lstStyle/>
        <a:p>
          <a:endParaRPr lang="en-US"/>
        </a:p>
      </dgm:t>
    </dgm:pt>
    <dgm:pt modelId="{1D22E330-F9CE-4D53-B34A-7D4EE305695F}" type="sibTrans" cxnId="{78A5F893-B98A-4FAE-8723-6C234CF92069}">
      <dgm:prSet/>
      <dgm:spPr/>
      <dgm:t>
        <a:bodyPr/>
        <a:lstStyle/>
        <a:p>
          <a:endParaRPr lang="en-US"/>
        </a:p>
      </dgm:t>
    </dgm:pt>
    <dgm:pt modelId="{34494C81-22DF-4752-A7F4-D69E967B89CD}">
      <dgm:prSet/>
      <dgm:spPr/>
      <dgm:t>
        <a:bodyPr/>
        <a:lstStyle/>
        <a:p>
          <a:r>
            <a:rPr lang="en-US" dirty="0" smtClean="0"/>
            <a:t>Affordability</a:t>
          </a:r>
          <a:endParaRPr lang="en-US" dirty="0" smtClean="0"/>
        </a:p>
      </dgm:t>
    </dgm:pt>
    <dgm:pt modelId="{8B59CBFE-D03E-43D2-B303-86475F06D04A}" type="parTrans" cxnId="{FD791332-4333-4C14-9EA7-429480DEB110}">
      <dgm:prSet/>
      <dgm:spPr/>
      <dgm:t>
        <a:bodyPr/>
        <a:lstStyle/>
        <a:p>
          <a:endParaRPr lang="en-US"/>
        </a:p>
      </dgm:t>
    </dgm:pt>
    <dgm:pt modelId="{F1C9C74C-7A86-4AF3-87D6-BE55B670630E}" type="sibTrans" cxnId="{FD791332-4333-4C14-9EA7-429480DEB110}">
      <dgm:prSet/>
      <dgm:spPr/>
      <dgm:t>
        <a:bodyPr/>
        <a:lstStyle/>
        <a:p>
          <a:endParaRPr lang="en-US"/>
        </a:p>
      </dgm:t>
    </dgm:pt>
    <dgm:pt modelId="{E93EF999-ED32-4069-9217-65DB47441058}">
      <dgm:prSet/>
      <dgm:spPr/>
      <dgm:t>
        <a:bodyPr/>
        <a:lstStyle/>
        <a:p>
          <a:r>
            <a:rPr lang="en-US" dirty="0" smtClean="0"/>
            <a:t>Technological adoption and adaptation</a:t>
          </a:r>
          <a:endParaRPr lang="en-US" dirty="0" smtClean="0"/>
        </a:p>
      </dgm:t>
    </dgm:pt>
    <dgm:pt modelId="{EEB0DB6E-46C1-4E79-A1D3-170579B79FBC}" type="parTrans" cxnId="{F85FEACF-2FD2-400C-8B45-EB356273018B}">
      <dgm:prSet/>
      <dgm:spPr/>
      <dgm:t>
        <a:bodyPr/>
        <a:lstStyle/>
        <a:p>
          <a:endParaRPr lang="en-US"/>
        </a:p>
      </dgm:t>
    </dgm:pt>
    <dgm:pt modelId="{DE24F897-17B3-416A-9444-B517FBC35280}" type="sibTrans" cxnId="{F85FEACF-2FD2-400C-8B45-EB356273018B}">
      <dgm:prSet/>
      <dgm:spPr/>
      <dgm:t>
        <a:bodyPr/>
        <a:lstStyle/>
        <a:p>
          <a:endParaRPr lang="en-US"/>
        </a:p>
      </dgm:t>
    </dgm:pt>
    <dgm:pt modelId="{E4CE4732-7EEC-4BFA-89A2-04E2F2284CFF}">
      <dgm:prSet/>
      <dgm:spPr/>
      <dgm:t>
        <a:bodyPr/>
        <a:lstStyle/>
        <a:p>
          <a:r>
            <a:rPr lang="en-US" dirty="0" smtClean="0"/>
            <a:t>Financial integrity</a:t>
          </a:r>
          <a:endParaRPr lang="en-US" dirty="0" smtClean="0"/>
        </a:p>
      </dgm:t>
    </dgm:pt>
    <dgm:pt modelId="{18C59D86-430E-474B-B92F-0FADADC72515}" type="parTrans" cxnId="{356C3216-244F-47C4-99CA-82D3B9F04290}">
      <dgm:prSet/>
      <dgm:spPr/>
      <dgm:t>
        <a:bodyPr/>
        <a:lstStyle/>
        <a:p>
          <a:endParaRPr lang="en-US"/>
        </a:p>
      </dgm:t>
    </dgm:pt>
    <dgm:pt modelId="{4C5C330C-B619-444B-A4F9-3B61CA39686F}" type="sibTrans" cxnId="{356C3216-244F-47C4-99CA-82D3B9F04290}">
      <dgm:prSet/>
      <dgm:spPr/>
      <dgm:t>
        <a:bodyPr/>
        <a:lstStyle/>
        <a:p>
          <a:endParaRPr lang="en-US"/>
        </a:p>
      </dgm:t>
    </dgm:pt>
    <dgm:pt modelId="{0043E270-FBDC-4F5C-BE3A-A9842815734E}">
      <dgm:prSet/>
      <dgm:spPr/>
      <dgm:t>
        <a:bodyPr/>
        <a:lstStyle/>
        <a:p>
          <a:r>
            <a:rPr lang="en-US" dirty="0" smtClean="0"/>
            <a:t>Security of transaction</a:t>
          </a:r>
          <a:endParaRPr lang="en-US" dirty="0" smtClean="0"/>
        </a:p>
      </dgm:t>
    </dgm:pt>
    <dgm:pt modelId="{347FBA07-6D8E-4BA5-85E5-DE6452767A39}" type="parTrans" cxnId="{B0B48CD4-E740-42D2-AFEA-A66547DFE7A2}">
      <dgm:prSet/>
      <dgm:spPr/>
      <dgm:t>
        <a:bodyPr/>
        <a:lstStyle/>
        <a:p>
          <a:endParaRPr lang="en-US"/>
        </a:p>
      </dgm:t>
    </dgm:pt>
    <dgm:pt modelId="{E40133A8-DF84-447B-B4D7-03AB1EDCF0FC}" type="sibTrans" cxnId="{B0B48CD4-E740-42D2-AFEA-A66547DFE7A2}">
      <dgm:prSet/>
      <dgm:spPr/>
      <dgm:t>
        <a:bodyPr/>
        <a:lstStyle/>
        <a:p>
          <a:endParaRPr lang="en-US"/>
        </a:p>
      </dgm:t>
    </dgm:pt>
    <dgm:pt modelId="{31D57EF2-64E0-4117-B25A-3502B64F2FEB}">
      <dgm:prSet/>
      <dgm:spPr/>
      <dgm:t>
        <a:bodyPr/>
        <a:lstStyle/>
        <a:p>
          <a:r>
            <a:rPr lang="en-US" dirty="0" smtClean="0"/>
            <a:t>Security of data</a:t>
          </a:r>
          <a:endParaRPr lang="en-US" dirty="0" smtClean="0"/>
        </a:p>
      </dgm:t>
    </dgm:pt>
    <dgm:pt modelId="{9E7D3BC1-7CF2-42D2-8FB9-1FE3D6B8E59F}" type="parTrans" cxnId="{B5B963A0-F333-4B5E-996C-CD836BF54CA3}">
      <dgm:prSet/>
      <dgm:spPr/>
      <dgm:t>
        <a:bodyPr/>
        <a:lstStyle/>
        <a:p>
          <a:endParaRPr lang="en-US"/>
        </a:p>
      </dgm:t>
    </dgm:pt>
    <dgm:pt modelId="{7C685202-555D-4D04-B812-BF6CAB553E50}" type="sibTrans" cxnId="{B5B963A0-F333-4B5E-996C-CD836BF54CA3}">
      <dgm:prSet/>
      <dgm:spPr/>
      <dgm:t>
        <a:bodyPr/>
        <a:lstStyle/>
        <a:p>
          <a:endParaRPr lang="en-US"/>
        </a:p>
      </dgm:t>
    </dgm:pt>
    <dgm:pt modelId="{07EB02D7-1100-4675-8863-F5D4839A578A}">
      <dgm:prSet/>
      <dgm:spPr/>
      <dgm:t>
        <a:bodyPr/>
        <a:lstStyle/>
        <a:p>
          <a:r>
            <a:rPr lang="en-US" dirty="0" smtClean="0"/>
            <a:t>Security of financial system</a:t>
          </a:r>
          <a:endParaRPr lang="en-US" dirty="0" smtClean="0"/>
        </a:p>
      </dgm:t>
    </dgm:pt>
    <dgm:pt modelId="{A55CB1A8-E1C0-4CC5-82E1-19F23639B319}" type="parTrans" cxnId="{57156AC1-CBD1-474C-8CA7-06B96A89148E}">
      <dgm:prSet/>
      <dgm:spPr/>
      <dgm:t>
        <a:bodyPr/>
        <a:lstStyle/>
        <a:p>
          <a:endParaRPr lang="en-US"/>
        </a:p>
      </dgm:t>
    </dgm:pt>
    <dgm:pt modelId="{DBA2F2F7-903C-4422-B559-D43EEC71167F}" type="sibTrans" cxnId="{57156AC1-CBD1-474C-8CA7-06B96A89148E}">
      <dgm:prSet/>
      <dgm:spPr/>
      <dgm:t>
        <a:bodyPr/>
        <a:lstStyle/>
        <a:p>
          <a:endParaRPr lang="en-US"/>
        </a:p>
      </dgm:t>
    </dgm:pt>
    <dgm:pt modelId="{E457E0B0-0348-41FC-A2E1-A5AB99C5C5EA}">
      <dgm:prSet/>
      <dgm:spPr/>
      <dgm:t>
        <a:bodyPr/>
        <a:lstStyle/>
        <a:p>
          <a:r>
            <a:rPr lang="en-US" dirty="0" smtClean="0"/>
            <a:t>Consumer protection</a:t>
          </a:r>
          <a:endParaRPr lang="en-US" dirty="0" smtClean="0"/>
        </a:p>
      </dgm:t>
    </dgm:pt>
    <dgm:pt modelId="{B7E029C2-4469-4887-8BAB-72D247047101}" type="parTrans" cxnId="{16A108BB-5F96-40E1-85FE-A8D1771AE8A4}">
      <dgm:prSet/>
      <dgm:spPr/>
      <dgm:t>
        <a:bodyPr/>
        <a:lstStyle/>
        <a:p>
          <a:endParaRPr lang="en-US"/>
        </a:p>
      </dgm:t>
    </dgm:pt>
    <dgm:pt modelId="{F2B48E1D-0E72-44D2-BC66-42B06951AE17}" type="sibTrans" cxnId="{16A108BB-5F96-40E1-85FE-A8D1771AE8A4}">
      <dgm:prSet/>
      <dgm:spPr/>
      <dgm:t>
        <a:bodyPr/>
        <a:lstStyle/>
        <a:p>
          <a:endParaRPr lang="en-US"/>
        </a:p>
      </dgm:t>
    </dgm:pt>
    <dgm:pt modelId="{17B05AC9-ECEA-44E5-9104-5A277BF40148}">
      <dgm:prSet/>
      <dgm:spPr/>
      <dgm:t>
        <a:bodyPr/>
        <a:lstStyle/>
        <a:p>
          <a:r>
            <a:rPr lang="en-US" dirty="0" smtClean="0"/>
            <a:t>Fraudsters</a:t>
          </a:r>
          <a:endParaRPr lang="en-US" dirty="0" smtClean="0"/>
        </a:p>
      </dgm:t>
    </dgm:pt>
    <dgm:pt modelId="{52A0D404-7932-4DFD-A362-7141EC4C0FBF}" type="parTrans" cxnId="{28170837-FD41-4660-8D22-1C82FD843EFA}">
      <dgm:prSet/>
      <dgm:spPr/>
      <dgm:t>
        <a:bodyPr/>
        <a:lstStyle/>
        <a:p>
          <a:endParaRPr lang="en-US"/>
        </a:p>
      </dgm:t>
    </dgm:pt>
    <dgm:pt modelId="{89DEFD31-5777-4436-AE01-C6D9B0CC5C6D}" type="sibTrans" cxnId="{28170837-FD41-4660-8D22-1C82FD843EFA}">
      <dgm:prSet/>
      <dgm:spPr/>
      <dgm:t>
        <a:bodyPr/>
        <a:lstStyle/>
        <a:p>
          <a:endParaRPr lang="en-US"/>
        </a:p>
      </dgm:t>
    </dgm:pt>
    <dgm:pt modelId="{CF347BAE-562A-4A87-9F25-E092127B5A2E}">
      <dgm:prSet/>
      <dgm:spPr/>
      <dgm:t>
        <a:bodyPr/>
        <a:lstStyle/>
        <a:p>
          <a:r>
            <a:rPr lang="en-US" dirty="0" smtClean="0"/>
            <a:t>Industrial exploit</a:t>
          </a:r>
          <a:endParaRPr lang="en-US" dirty="0" smtClean="0"/>
        </a:p>
      </dgm:t>
    </dgm:pt>
    <dgm:pt modelId="{78576042-30AC-42AC-AB70-73CBE9D3BF29}" type="parTrans" cxnId="{ED12996E-5900-4BD7-844F-32C14016A5B6}">
      <dgm:prSet/>
      <dgm:spPr/>
      <dgm:t>
        <a:bodyPr/>
        <a:lstStyle/>
        <a:p>
          <a:endParaRPr lang="en-US"/>
        </a:p>
      </dgm:t>
    </dgm:pt>
    <dgm:pt modelId="{C4A4316A-2E19-4700-AD86-38E47E4A8406}" type="sibTrans" cxnId="{ED12996E-5900-4BD7-844F-32C14016A5B6}">
      <dgm:prSet/>
      <dgm:spPr/>
      <dgm:t>
        <a:bodyPr/>
        <a:lstStyle/>
        <a:p>
          <a:endParaRPr lang="en-US"/>
        </a:p>
      </dgm:t>
    </dgm:pt>
    <dgm:pt modelId="{24C45FC3-6418-48EA-8675-E67C3D6D995F}">
      <dgm:prSet/>
      <dgm:spPr/>
      <dgm:t>
        <a:bodyPr/>
        <a:lstStyle/>
        <a:p>
          <a:r>
            <a:rPr lang="en-US" dirty="0" smtClean="0"/>
            <a:t>Right to privacy</a:t>
          </a:r>
          <a:endParaRPr lang="en-US" dirty="0" smtClean="0"/>
        </a:p>
      </dgm:t>
    </dgm:pt>
    <dgm:pt modelId="{63602304-B2F5-4D9B-95E4-BEAA89A423F3}" type="parTrans" cxnId="{3A3D746B-2806-4AAE-9248-8618C9DF5ACB}">
      <dgm:prSet/>
      <dgm:spPr/>
      <dgm:t>
        <a:bodyPr/>
        <a:lstStyle/>
        <a:p>
          <a:endParaRPr lang="en-US"/>
        </a:p>
      </dgm:t>
    </dgm:pt>
    <dgm:pt modelId="{0CD490D9-A04C-4ED4-8057-4A7874C0CF57}" type="sibTrans" cxnId="{3A3D746B-2806-4AAE-9248-8618C9DF5ACB}">
      <dgm:prSet/>
      <dgm:spPr/>
      <dgm:t>
        <a:bodyPr/>
        <a:lstStyle/>
        <a:p>
          <a:endParaRPr lang="en-US"/>
        </a:p>
      </dgm:t>
    </dgm:pt>
    <dgm:pt modelId="{C753427B-2A43-4B96-B618-E10BC2CD74A0}">
      <dgm:prSet/>
      <dgm:spPr/>
      <dgm:t>
        <a:bodyPr/>
        <a:lstStyle/>
        <a:p>
          <a:r>
            <a:rPr lang="en-US" dirty="0" smtClean="0"/>
            <a:t>Public security, social stability, economic resilience</a:t>
          </a:r>
          <a:endParaRPr lang="en-US" dirty="0"/>
        </a:p>
      </dgm:t>
    </dgm:pt>
    <dgm:pt modelId="{D32CEE9F-E133-46C7-BF9D-F4D3FE6027B7}" type="parTrans" cxnId="{443B8D97-F67D-41D2-839F-94DB9B757FB1}">
      <dgm:prSet/>
      <dgm:spPr/>
      <dgm:t>
        <a:bodyPr/>
        <a:lstStyle/>
        <a:p>
          <a:endParaRPr lang="en-US"/>
        </a:p>
      </dgm:t>
    </dgm:pt>
    <dgm:pt modelId="{7FF77C31-4982-4163-9EEC-00EC86EE5E28}" type="sibTrans" cxnId="{443B8D97-F67D-41D2-839F-94DB9B757FB1}">
      <dgm:prSet/>
      <dgm:spPr/>
      <dgm:t>
        <a:bodyPr/>
        <a:lstStyle/>
        <a:p>
          <a:endParaRPr lang="en-US"/>
        </a:p>
      </dgm:t>
    </dgm:pt>
    <dgm:pt modelId="{453192A0-4D4B-4063-9552-F5FF055991AF}" type="pres">
      <dgm:prSet presAssocID="{789A6CEE-9EB9-42D5-A47A-23368A26C544}" presName="Name0" presStyleCnt="0">
        <dgm:presLayoutVars>
          <dgm:dir/>
          <dgm:animLvl val="lvl"/>
          <dgm:resizeHandles/>
        </dgm:presLayoutVars>
      </dgm:prSet>
      <dgm:spPr/>
    </dgm:pt>
    <dgm:pt modelId="{723B0251-7F44-4AB8-A5C1-7CA3698E15F9}" type="pres">
      <dgm:prSet presAssocID="{1D1C4080-E2DB-4568-A3A4-C30DA29711C6}" presName="linNode" presStyleCnt="0"/>
      <dgm:spPr/>
    </dgm:pt>
    <dgm:pt modelId="{FA2424E6-36BB-409F-9F4A-918155F31509}" type="pres">
      <dgm:prSet presAssocID="{1D1C4080-E2DB-4568-A3A4-C30DA29711C6}" presName="parentShp" presStyleLbl="node1" presStyleIdx="0" presStyleCnt="3">
        <dgm:presLayoutVars>
          <dgm:bulletEnabled val="1"/>
        </dgm:presLayoutVars>
      </dgm:prSet>
      <dgm:spPr/>
      <dgm:t>
        <a:bodyPr/>
        <a:lstStyle/>
        <a:p>
          <a:endParaRPr lang="en-US"/>
        </a:p>
      </dgm:t>
    </dgm:pt>
    <dgm:pt modelId="{086CDA2E-0731-4A3D-A499-AB031351966D}" type="pres">
      <dgm:prSet presAssocID="{1D1C4080-E2DB-4568-A3A4-C30DA29711C6}" presName="childShp" presStyleLbl="bgAccFollowNode1" presStyleIdx="0" presStyleCnt="3">
        <dgm:presLayoutVars>
          <dgm:bulletEnabled val="1"/>
        </dgm:presLayoutVars>
      </dgm:prSet>
      <dgm:spPr/>
      <dgm:t>
        <a:bodyPr/>
        <a:lstStyle/>
        <a:p>
          <a:endParaRPr lang="en-US"/>
        </a:p>
      </dgm:t>
    </dgm:pt>
    <dgm:pt modelId="{49E7E4A4-57D6-4605-89D5-48A8DEC18E71}" type="pres">
      <dgm:prSet presAssocID="{0A997132-280D-4082-9B11-157B29062DA0}" presName="spacing" presStyleCnt="0"/>
      <dgm:spPr/>
    </dgm:pt>
    <dgm:pt modelId="{276C8EAA-31BA-4276-A859-768B554F7C44}" type="pres">
      <dgm:prSet presAssocID="{E4CE4732-7EEC-4BFA-89A2-04E2F2284CFF}" presName="linNode" presStyleCnt="0"/>
      <dgm:spPr/>
    </dgm:pt>
    <dgm:pt modelId="{CC01878A-0CFD-4ED2-99B5-A58CEAA09DD2}" type="pres">
      <dgm:prSet presAssocID="{E4CE4732-7EEC-4BFA-89A2-04E2F2284CFF}" presName="parentShp" presStyleLbl="node1" presStyleIdx="1" presStyleCnt="3">
        <dgm:presLayoutVars>
          <dgm:bulletEnabled val="1"/>
        </dgm:presLayoutVars>
      </dgm:prSet>
      <dgm:spPr/>
    </dgm:pt>
    <dgm:pt modelId="{15D58996-2F39-45A3-9820-5826EEC83089}" type="pres">
      <dgm:prSet presAssocID="{E4CE4732-7EEC-4BFA-89A2-04E2F2284CFF}" presName="childShp" presStyleLbl="bgAccFollowNode1" presStyleIdx="1" presStyleCnt="3">
        <dgm:presLayoutVars>
          <dgm:bulletEnabled val="1"/>
        </dgm:presLayoutVars>
      </dgm:prSet>
      <dgm:spPr/>
      <dgm:t>
        <a:bodyPr/>
        <a:lstStyle/>
        <a:p>
          <a:endParaRPr lang="en-US"/>
        </a:p>
      </dgm:t>
    </dgm:pt>
    <dgm:pt modelId="{AA740A77-213B-4C46-8F54-CD7F7C001FFB}" type="pres">
      <dgm:prSet presAssocID="{4C5C330C-B619-444B-A4F9-3B61CA39686F}" presName="spacing" presStyleCnt="0"/>
      <dgm:spPr/>
    </dgm:pt>
    <dgm:pt modelId="{4B276D95-FE4A-467E-92E2-5ACC2C133446}" type="pres">
      <dgm:prSet presAssocID="{E457E0B0-0348-41FC-A2E1-A5AB99C5C5EA}" presName="linNode" presStyleCnt="0"/>
      <dgm:spPr/>
    </dgm:pt>
    <dgm:pt modelId="{22966D34-F963-451A-852F-825C3431CF43}" type="pres">
      <dgm:prSet presAssocID="{E457E0B0-0348-41FC-A2E1-A5AB99C5C5EA}" presName="parentShp" presStyleLbl="node1" presStyleIdx="2" presStyleCnt="3">
        <dgm:presLayoutVars>
          <dgm:bulletEnabled val="1"/>
        </dgm:presLayoutVars>
      </dgm:prSet>
      <dgm:spPr/>
    </dgm:pt>
    <dgm:pt modelId="{E22232C3-07DF-48F4-B405-49C64CACF5CC}" type="pres">
      <dgm:prSet presAssocID="{E457E0B0-0348-41FC-A2E1-A5AB99C5C5EA}" presName="childShp" presStyleLbl="bgAccFollowNode1" presStyleIdx="2" presStyleCnt="3">
        <dgm:presLayoutVars>
          <dgm:bulletEnabled val="1"/>
        </dgm:presLayoutVars>
      </dgm:prSet>
      <dgm:spPr/>
      <dgm:t>
        <a:bodyPr/>
        <a:lstStyle/>
        <a:p>
          <a:endParaRPr lang="en-US"/>
        </a:p>
      </dgm:t>
    </dgm:pt>
  </dgm:ptLst>
  <dgm:cxnLst>
    <dgm:cxn modelId="{3A3D746B-2806-4AAE-9248-8618C9DF5ACB}" srcId="{E457E0B0-0348-41FC-A2E1-A5AB99C5C5EA}" destId="{24C45FC3-6418-48EA-8675-E67C3D6D995F}" srcOrd="2" destOrd="0" parTransId="{63602304-B2F5-4D9B-95E4-BEAA89A423F3}" sibTransId="{0CD490D9-A04C-4ED4-8057-4A7874C0CF57}"/>
    <dgm:cxn modelId="{ED12996E-5900-4BD7-844F-32C14016A5B6}" srcId="{E457E0B0-0348-41FC-A2E1-A5AB99C5C5EA}" destId="{CF347BAE-562A-4A87-9F25-E092127B5A2E}" srcOrd="1" destOrd="0" parTransId="{78576042-30AC-42AC-AB70-73CBE9D3BF29}" sibTransId="{C4A4316A-2E19-4700-AD86-38E47E4A8406}"/>
    <dgm:cxn modelId="{284AAD31-925F-45C3-BEE9-9239187EB64C}" type="presOf" srcId="{24C45FC3-6418-48EA-8675-E67C3D6D995F}" destId="{E22232C3-07DF-48F4-B405-49C64CACF5CC}" srcOrd="0" destOrd="2" presId="urn:microsoft.com/office/officeart/2005/8/layout/vList6"/>
    <dgm:cxn modelId="{356C3216-244F-47C4-99CA-82D3B9F04290}" srcId="{789A6CEE-9EB9-42D5-A47A-23368A26C544}" destId="{E4CE4732-7EEC-4BFA-89A2-04E2F2284CFF}" srcOrd="1" destOrd="0" parTransId="{18C59D86-430E-474B-B92F-0FADADC72515}" sibTransId="{4C5C330C-B619-444B-A4F9-3B61CA39686F}"/>
    <dgm:cxn modelId="{8991E638-F1B6-4E4D-8786-20A56FCA0DFE}" type="presOf" srcId="{17B05AC9-ECEA-44E5-9104-5A277BF40148}" destId="{E22232C3-07DF-48F4-B405-49C64CACF5CC}" srcOrd="0" destOrd="0" presId="urn:microsoft.com/office/officeart/2005/8/layout/vList6"/>
    <dgm:cxn modelId="{89E9E62B-5524-4012-905E-D18B4430E1DA}" type="presOf" srcId="{31D57EF2-64E0-4117-B25A-3502B64F2FEB}" destId="{15D58996-2F39-45A3-9820-5826EEC83089}" srcOrd="0" destOrd="1" presId="urn:microsoft.com/office/officeart/2005/8/layout/vList6"/>
    <dgm:cxn modelId="{B5B963A0-F333-4B5E-996C-CD836BF54CA3}" srcId="{E4CE4732-7EEC-4BFA-89A2-04E2F2284CFF}" destId="{31D57EF2-64E0-4117-B25A-3502B64F2FEB}" srcOrd="1" destOrd="0" parTransId="{9E7D3BC1-7CF2-42D2-8FB9-1FE3D6B8E59F}" sibTransId="{7C685202-555D-4D04-B812-BF6CAB553E50}"/>
    <dgm:cxn modelId="{57156AC1-CBD1-474C-8CA7-06B96A89148E}" srcId="{E4CE4732-7EEC-4BFA-89A2-04E2F2284CFF}" destId="{07EB02D7-1100-4675-8863-F5D4839A578A}" srcOrd="2" destOrd="0" parTransId="{A55CB1A8-E1C0-4CC5-82E1-19F23639B319}" sibTransId="{DBA2F2F7-903C-4422-B559-D43EEC71167F}"/>
    <dgm:cxn modelId="{28170837-FD41-4660-8D22-1C82FD843EFA}" srcId="{E457E0B0-0348-41FC-A2E1-A5AB99C5C5EA}" destId="{17B05AC9-ECEA-44E5-9104-5A277BF40148}" srcOrd="0" destOrd="0" parTransId="{52A0D404-7932-4DFD-A362-7141EC4C0FBF}" sibTransId="{89DEFD31-5777-4436-AE01-C6D9B0CC5C6D}"/>
    <dgm:cxn modelId="{443B8D97-F67D-41D2-839F-94DB9B757FB1}" srcId="{E457E0B0-0348-41FC-A2E1-A5AB99C5C5EA}" destId="{C753427B-2A43-4B96-B618-E10BC2CD74A0}" srcOrd="3" destOrd="0" parTransId="{D32CEE9F-E133-46C7-BF9D-F4D3FE6027B7}" sibTransId="{7FF77C31-4982-4163-9EEC-00EC86EE5E28}"/>
    <dgm:cxn modelId="{1A3DE8C5-3042-45A2-B0FD-EC849CD12887}" type="presOf" srcId="{E93EF999-ED32-4069-9217-65DB47441058}" destId="{086CDA2E-0731-4A3D-A499-AB031351966D}" srcOrd="0" destOrd="2" presId="urn:microsoft.com/office/officeart/2005/8/layout/vList6"/>
    <dgm:cxn modelId="{78A5F893-B98A-4FAE-8723-6C234CF92069}" srcId="{1D1C4080-E2DB-4568-A3A4-C30DA29711C6}" destId="{8A1DB704-9060-4CBD-AE5E-1292BB85E10F}" srcOrd="0" destOrd="0" parTransId="{6975BABD-3209-4D6D-9E17-8AF226E488F9}" sibTransId="{1D22E330-F9CE-4D53-B34A-7D4EE305695F}"/>
    <dgm:cxn modelId="{5EF78B52-301B-45CC-91CD-CC651600999C}" type="presOf" srcId="{E457E0B0-0348-41FC-A2E1-A5AB99C5C5EA}" destId="{22966D34-F963-451A-852F-825C3431CF43}" srcOrd="0" destOrd="0" presId="urn:microsoft.com/office/officeart/2005/8/layout/vList6"/>
    <dgm:cxn modelId="{388C1447-2B23-4780-9008-DCE765BF1F92}" type="presOf" srcId="{1D1C4080-E2DB-4568-A3A4-C30DA29711C6}" destId="{FA2424E6-36BB-409F-9F4A-918155F31509}" srcOrd="0" destOrd="0" presId="urn:microsoft.com/office/officeart/2005/8/layout/vList6"/>
    <dgm:cxn modelId="{16A108BB-5F96-40E1-85FE-A8D1771AE8A4}" srcId="{789A6CEE-9EB9-42D5-A47A-23368A26C544}" destId="{E457E0B0-0348-41FC-A2E1-A5AB99C5C5EA}" srcOrd="2" destOrd="0" parTransId="{B7E029C2-4469-4887-8BAB-72D247047101}" sibTransId="{F2B48E1D-0E72-44D2-BC66-42B06951AE17}"/>
    <dgm:cxn modelId="{5706B24A-BC91-40CA-8E3E-3CA81FB3DAB6}" type="presOf" srcId="{E4CE4732-7EEC-4BFA-89A2-04E2F2284CFF}" destId="{CC01878A-0CFD-4ED2-99B5-A58CEAA09DD2}" srcOrd="0" destOrd="0" presId="urn:microsoft.com/office/officeart/2005/8/layout/vList6"/>
    <dgm:cxn modelId="{5197135C-A706-4FB8-8BD5-E710B6C998DD}" srcId="{789A6CEE-9EB9-42D5-A47A-23368A26C544}" destId="{1D1C4080-E2DB-4568-A3A4-C30DA29711C6}" srcOrd="0" destOrd="0" parTransId="{C5A3AB0B-6FA9-4CB2-8544-3A8B67F391D1}" sibTransId="{0A997132-280D-4082-9B11-157B29062DA0}"/>
    <dgm:cxn modelId="{FD791332-4333-4C14-9EA7-429480DEB110}" srcId="{1D1C4080-E2DB-4568-A3A4-C30DA29711C6}" destId="{34494C81-22DF-4752-A7F4-D69E967B89CD}" srcOrd="1" destOrd="0" parTransId="{8B59CBFE-D03E-43D2-B303-86475F06D04A}" sibTransId="{F1C9C74C-7A86-4AF3-87D6-BE55B670630E}"/>
    <dgm:cxn modelId="{47410650-13FF-4023-B77C-72C23CC21CDB}" type="presOf" srcId="{789A6CEE-9EB9-42D5-A47A-23368A26C544}" destId="{453192A0-4D4B-4063-9552-F5FF055991AF}" srcOrd="0" destOrd="0" presId="urn:microsoft.com/office/officeart/2005/8/layout/vList6"/>
    <dgm:cxn modelId="{B0B48CD4-E740-42D2-AFEA-A66547DFE7A2}" srcId="{E4CE4732-7EEC-4BFA-89A2-04E2F2284CFF}" destId="{0043E270-FBDC-4F5C-BE3A-A9842815734E}" srcOrd="0" destOrd="0" parTransId="{347FBA07-6D8E-4BA5-85E5-DE6452767A39}" sibTransId="{E40133A8-DF84-447B-B4D7-03AB1EDCF0FC}"/>
    <dgm:cxn modelId="{F85FEACF-2FD2-400C-8B45-EB356273018B}" srcId="{1D1C4080-E2DB-4568-A3A4-C30DA29711C6}" destId="{E93EF999-ED32-4069-9217-65DB47441058}" srcOrd="2" destOrd="0" parTransId="{EEB0DB6E-46C1-4E79-A1D3-170579B79FBC}" sibTransId="{DE24F897-17B3-416A-9444-B517FBC35280}"/>
    <dgm:cxn modelId="{3292B000-F043-46F2-A86F-C1C5E1019E94}" type="presOf" srcId="{34494C81-22DF-4752-A7F4-D69E967B89CD}" destId="{086CDA2E-0731-4A3D-A499-AB031351966D}" srcOrd="0" destOrd="1" presId="urn:microsoft.com/office/officeart/2005/8/layout/vList6"/>
    <dgm:cxn modelId="{79169387-C1A8-472B-ACD9-52952FD6CFF8}" type="presOf" srcId="{CF347BAE-562A-4A87-9F25-E092127B5A2E}" destId="{E22232C3-07DF-48F4-B405-49C64CACF5CC}" srcOrd="0" destOrd="1" presId="urn:microsoft.com/office/officeart/2005/8/layout/vList6"/>
    <dgm:cxn modelId="{8405DDFE-7192-4770-9DBB-FB9EB6118599}" type="presOf" srcId="{0043E270-FBDC-4F5C-BE3A-A9842815734E}" destId="{15D58996-2F39-45A3-9820-5826EEC83089}" srcOrd="0" destOrd="0" presId="urn:microsoft.com/office/officeart/2005/8/layout/vList6"/>
    <dgm:cxn modelId="{27086233-539B-43B8-B23B-D1EE61329D27}" type="presOf" srcId="{C753427B-2A43-4B96-B618-E10BC2CD74A0}" destId="{E22232C3-07DF-48F4-B405-49C64CACF5CC}" srcOrd="0" destOrd="3" presId="urn:microsoft.com/office/officeart/2005/8/layout/vList6"/>
    <dgm:cxn modelId="{4007AE95-46D5-4017-BFB4-B72370099597}" type="presOf" srcId="{8A1DB704-9060-4CBD-AE5E-1292BB85E10F}" destId="{086CDA2E-0731-4A3D-A499-AB031351966D}" srcOrd="0" destOrd="0" presId="urn:microsoft.com/office/officeart/2005/8/layout/vList6"/>
    <dgm:cxn modelId="{0C5A9C37-9C57-444E-8663-3C4753AF7671}" type="presOf" srcId="{07EB02D7-1100-4675-8863-F5D4839A578A}" destId="{15D58996-2F39-45A3-9820-5826EEC83089}" srcOrd="0" destOrd="2" presId="urn:microsoft.com/office/officeart/2005/8/layout/vList6"/>
    <dgm:cxn modelId="{2D0E9CFC-082B-4D66-B47C-F591C8CD060E}" type="presParOf" srcId="{453192A0-4D4B-4063-9552-F5FF055991AF}" destId="{723B0251-7F44-4AB8-A5C1-7CA3698E15F9}" srcOrd="0" destOrd="0" presId="urn:microsoft.com/office/officeart/2005/8/layout/vList6"/>
    <dgm:cxn modelId="{E7DEC4BA-E5CD-48B7-9817-C38E5764309E}" type="presParOf" srcId="{723B0251-7F44-4AB8-A5C1-7CA3698E15F9}" destId="{FA2424E6-36BB-409F-9F4A-918155F31509}" srcOrd="0" destOrd="0" presId="urn:microsoft.com/office/officeart/2005/8/layout/vList6"/>
    <dgm:cxn modelId="{B5078199-4DBA-4779-AC29-0E09D165809C}" type="presParOf" srcId="{723B0251-7F44-4AB8-A5C1-7CA3698E15F9}" destId="{086CDA2E-0731-4A3D-A499-AB031351966D}" srcOrd="1" destOrd="0" presId="urn:microsoft.com/office/officeart/2005/8/layout/vList6"/>
    <dgm:cxn modelId="{DF11F3B3-6F1F-47FE-89A2-FFC510D7DE60}" type="presParOf" srcId="{453192A0-4D4B-4063-9552-F5FF055991AF}" destId="{49E7E4A4-57D6-4605-89D5-48A8DEC18E71}" srcOrd="1" destOrd="0" presId="urn:microsoft.com/office/officeart/2005/8/layout/vList6"/>
    <dgm:cxn modelId="{6B0284B6-5942-4BBC-AF42-1BD13EE311AD}" type="presParOf" srcId="{453192A0-4D4B-4063-9552-F5FF055991AF}" destId="{276C8EAA-31BA-4276-A859-768B554F7C44}" srcOrd="2" destOrd="0" presId="urn:microsoft.com/office/officeart/2005/8/layout/vList6"/>
    <dgm:cxn modelId="{A7B3B39D-1F74-4478-A5BB-BE6568F92C65}" type="presParOf" srcId="{276C8EAA-31BA-4276-A859-768B554F7C44}" destId="{CC01878A-0CFD-4ED2-99B5-A58CEAA09DD2}" srcOrd="0" destOrd="0" presId="urn:microsoft.com/office/officeart/2005/8/layout/vList6"/>
    <dgm:cxn modelId="{BBAAA92E-6B4C-4140-892F-B87717741F8E}" type="presParOf" srcId="{276C8EAA-31BA-4276-A859-768B554F7C44}" destId="{15D58996-2F39-45A3-9820-5826EEC83089}" srcOrd="1" destOrd="0" presId="urn:microsoft.com/office/officeart/2005/8/layout/vList6"/>
    <dgm:cxn modelId="{927E2672-9AF1-440B-8DA2-3988A69D87BF}" type="presParOf" srcId="{453192A0-4D4B-4063-9552-F5FF055991AF}" destId="{AA740A77-213B-4C46-8F54-CD7F7C001FFB}" srcOrd="3" destOrd="0" presId="urn:microsoft.com/office/officeart/2005/8/layout/vList6"/>
    <dgm:cxn modelId="{B80D4663-779B-4B2A-8B53-47439E7EFB27}" type="presParOf" srcId="{453192A0-4D4B-4063-9552-F5FF055991AF}" destId="{4B276D95-FE4A-467E-92E2-5ACC2C133446}" srcOrd="4" destOrd="0" presId="urn:microsoft.com/office/officeart/2005/8/layout/vList6"/>
    <dgm:cxn modelId="{BF6B229B-832A-42EC-8419-D08A04611048}" type="presParOf" srcId="{4B276D95-FE4A-467E-92E2-5ACC2C133446}" destId="{22966D34-F963-451A-852F-825C3431CF43}" srcOrd="0" destOrd="0" presId="urn:microsoft.com/office/officeart/2005/8/layout/vList6"/>
    <dgm:cxn modelId="{AFC2BAE6-AC2A-48C5-BB70-E9E5ECFA1EF2}" type="presParOf" srcId="{4B276D95-FE4A-467E-92E2-5ACC2C133446}" destId="{E22232C3-07DF-48F4-B405-49C64CACF5CC}" srcOrd="1" destOrd="0" presId="urn:microsoft.com/office/officeart/2005/8/layout/vList6"/>
  </dgm:cxnLst>
  <dgm:bg/>
  <dgm:whole/>
</dgm:dataModel>
</file>

<file path=ppt/diagrams/data4.xml><?xml version="1.0" encoding="utf-8"?>
<dgm:dataModel xmlns:dgm="http://schemas.openxmlformats.org/drawingml/2006/diagram" xmlns:a="http://schemas.openxmlformats.org/drawingml/2006/main">
  <dgm:ptLst>
    <dgm:pt modelId="{C19468F0-BA28-4887-91C5-3D3F8436AE7D}" type="doc">
      <dgm:prSet loTypeId="urn:microsoft.com/office/officeart/2005/8/layout/hierarchy4" loCatId="hierarchy" qsTypeId="urn:microsoft.com/office/officeart/2005/8/quickstyle/simple1" qsCatId="simple" csTypeId="urn:microsoft.com/office/officeart/2005/8/colors/colorful2" csCatId="colorful" phldr="1"/>
      <dgm:spPr/>
      <dgm:t>
        <a:bodyPr/>
        <a:lstStyle/>
        <a:p>
          <a:endParaRPr lang="en-US"/>
        </a:p>
      </dgm:t>
    </dgm:pt>
    <dgm:pt modelId="{30743A59-41F1-45FF-9DD8-7FA7F81A44DD}">
      <dgm:prSet phldrT="[Text]"/>
      <dgm:spPr/>
      <dgm:t>
        <a:bodyPr/>
        <a:lstStyle/>
        <a:p>
          <a:r>
            <a:rPr lang="en-US" dirty="0" smtClean="0"/>
            <a:t>Capital Markets and Services Act 2007</a:t>
          </a:r>
          <a:endParaRPr lang="en-US" dirty="0"/>
        </a:p>
      </dgm:t>
    </dgm:pt>
    <dgm:pt modelId="{42E5DB5D-6D0E-4EF1-B143-6394E82648B3}" type="parTrans" cxnId="{4D1ECA7E-71B7-42CC-B3F1-761C6C9E86B1}">
      <dgm:prSet/>
      <dgm:spPr/>
      <dgm:t>
        <a:bodyPr/>
        <a:lstStyle/>
        <a:p>
          <a:endParaRPr lang="en-US"/>
        </a:p>
      </dgm:t>
    </dgm:pt>
    <dgm:pt modelId="{3D97CDAA-F43A-4E7F-AA22-5EDB5A564437}" type="sibTrans" cxnId="{4D1ECA7E-71B7-42CC-B3F1-761C6C9E86B1}">
      <dgm:prSet/>
      <dgm:spPr/>
      <dgm:t>
        <a:bodyPr/>
        <a:lstStyle/>
        <a:p>
          <a:endParaRPr lang="en-US"/>
        </a:p>
      </dgm:t>
    </dgm:pt>
    <dgm:pt modelId="{C4113887-C2BF-495C-A256-0046CEED1611}">
      <dgm:prSet phldrT="[Text]"/>
      <dgm:spPr/>
      <dgm:t>
        <a:bodyPr/>
        <a:lstStyle/>
        <a:p>
          <a:r>
            <a:rPr lang="en-US" dirty="0" smtClean="0"/>
            <a:t>Central Bank of Malaysia Act 2009</a:t>
          </a:r>
          <a:endParaRPr lang="en-US" dirty="0"/>
        </a:p>
      </dgm:t>
    </dgm:pt>
    <dgm:pt modelId="{ED4B7E53-B881-4957-BC8C-9EDD6ED20948}" type="parTrans" cxnId="{17782476-0919-4193-AD6A-7591A7125E48}">
      <dgm:prSet/>
      <dgm:spPr/>
      <dgm:t>
        <a:bodyPr/>
        <a:lstStyle/>
        <a:p>
          <a:endParaRPr lang="en-US"/>
        </a:p>
      </dgm:t>
    </dgm:pt>
    <dgm:pt modelId="{760089C0-D48F-468C-8D1D-5ABC6EC35E0A}" type="sibTrans" cxnId="{17782476-0919-4193-AD6A-7591A7125E48}">
      <dgm:prSet/>
      <dgm:spPr/>
      <dgm:t>
        <a:bodyPr/>
        <a:lstStyle/>
        <a:p>
          <a:endParaRPr lang="en-US"/>
        </a:p>
      </dgm:t>
    </dgm:pt>
    <dgm:pt modelId="{3E7631CD-C397-40FA-B11A-1A23F66DD975}">
      <dgm:prSet phldrT="[Text]"/>
      <dgm:spPr/>
      <dgm:t>
        <a:bodyPr/>
        <a:lstStyle/>
        <a:p>
          <a:r>
            <a:rPr lang="en-US" dirty="0" smtClean="0"/>
            <a:t>Communications and Multimedia Act 1998</a:t>
          </a:r>
          <a:endParaRPr lang="en-US" dirty="0"/>
        </a:p>
      </dgm:t>
    </dgm:pt>
    <dgm:pt modelId="{AE66393F-20FB-40EA-9CAB-CC998D43E354}" type="parTrans" cxnId="{0C737A02-5349-4339-8AFB-DFBA3174CF9D}">
      <dgm:prSet/>
      <dgm:spPr/>
      <dgm:t>
        <a:bodyPr/>
        <a:lstStyle/>
        <a:p>
          <a:endParaRPr lang="en-US"/>
        </a:p>
      </dgm:t>
    </dgm:pt>
    <dgm:pt modelId="{F52FA05D-0BA5-4264-BFB3-D70FFEE9E3AB}" type="sibTrans" cxnId="{0C737A02-5349-4339-8AFB-DFBA3174CF9D}">
      <dgm:prSet/>
      <dgm:spPr/>
      <dgm:t>
        <a:bodyPr/>
        <a:lstStyle/>
        <a:p>
          <a:endParaRPr lang="en-US"/>
        </a:p>
      </dgm:t>
    </dgm:pt>
    <dgm:pt modelId="{044AD420-A153-4AB3-842D-9B04AECC8FE9}">
      <dgm:prSet phldrT="[Text]"/>
      <dgm:spPr/>
      <dgm:t>
        <a:bodyPr/>
        <a:lstStyle/>
        <a:p>
          <a:r>
            <a:rPr lang="en-US" dirty="0" smtClean="0"/>
            <a:t>Electronic Commerce Act 2006</a:t>
          </a:r>
          <a:endParaRPr lang="en-US" dirty="0"/>
        </a:p>
      </dgm:t>
    </dgm:pt>
    <dgm:pt modelId="{29E586DE-4057-46B7-8DF7-5C0CBBE832A1}" type="parTrans" cxnId="{42390842-A2B1-4FF8-A4A2-EA3E8F9AA385}">
      <dgm:prSet/>
      <dgm:spPr/>
      <dgm:t>
        <a:bodyPr/>
        <a:lstStyle/>
        <a:p>
          <a:endParaRPr lang="en-US"/>
        </a:p>
      </dgm:t>
    </dgm:pt>
    <dgm:pt modelId="{8279466C-C3A9-45BC-B3E2-929B8E11BB83}" type="sibTrans" cxnId="{42390842-A2B1-4FF8-A4A2-EA3E8F9AA385}">
      <dgm:prSet/>
      <dgm:spPr/>
      <dgm:t>
        <a:bodyPr/>
        <a:lstStyle/>
        <a:p>
          <a:endParaRPr lang="en-US"/>
        </a:p>
      </dgm:t>
    </dgm:pt>
    <dgm:pt modelId="{B3F1DC0A-7520-4A72-B25A-C63BC6AF437F}">
      <dgm:prSet phldrT="[Text]"/>
      <dgm:spPr/>
      <dgm:t>
        <a:bodyPr/>
        <a:lstStyle/>
        <a:p>
          <a:r>
            <a:rPr lang="en-US" dirty="0" smtClean="0"/>
            <a:t>Financial Services Act 2013 </a:t>
          </a:r>
          <a:endParaRPr lang="en-US" dirty="0"/>
        </a:p>
      </dgm:t>
    </dgm:pt>
    <dgm:pt modelId="{A14D6F8F-306C-40F9-B89F-EBDAB9694B03}" type="parTrans" cxnId="{DB0A86F5-4F06-49F5-BA17-6C50BDE3B2F7}">
      <dgm:prSet/>
      <dgm:spPr/>
      <dgm:t>
        <a:bodyPr/>
        <a:lstStyle/>
        <a:p>
          <a:endParaRPr lang="en-US"/>
        </a:p>
      </dgm:t>
    </dgm:pt>
    <dgm:pt modelId="{CF186023-DD42-40BA-8481-57A81F9E1012}" type="sibTrans" cxnId="{DB0A86F5-4F06-49F5-BA17-6C50BDE3B2F7}">
      <dgm:prSet/>
      <dgm:spPr/>
      <dgm:t>
        <a:bodyPr/>
        <a:lstStyle/>
        <a:p>
          <a:endParaRPr lang="en-US"/>
        </a:p>
      </dgm:t>
    </dgm:pt>
    <dgm:pt modelId="{CA51A685-FE7B-4BD0-90F2-36F42CC7AC8A}">
      <dgm:prSet phldrT="[Text]"/>
      <dgm:spPr/>
      <dgm:t>
        <a:bodyPr/>
        <a:lstStyle/>
        <a:p>
          <a:r>
            <a:rPr lang="en-US" dirty="0" smtClean="0"/>
            <a:t>Guidelines on Recognized Markets SC-GL/6-2015(R3-2019)</a:t>
          </a:r>
          <a:endParaRPr lang="en-US" dirty="0"/>
        </a:p>
      </dgm:t>
    </dgm:pt>
    <dgm:pt modelId="{C4853DED-E474-4C7B-A40B-5018D6E4F94F}" type="parTrans" cxnId="{13EF3776-CC7A-40A8-9B60-55AC538D0950}">
      <dgm:prSet/>
      <dgm:spPr/>
      <dgm:t>
        <a:bodyPr/>
        <a:lstStyle/>
        <a:p>
          <a:endParaRPr lang="en-US"/>
        </a:p>
      </dgm:t>
    </dgm:pt>
    <dgm:pt modelId="{CE781852-16F2-4AC1-86E7-1D61AF746BB9}" type="sibTrans" cxnId="{13EF3776-CC7A-40A8-9B60-55AC538D0950}">
      <dgm:prSet/>
      <dgm:spPr/>
      <dgm:t>
        <a:bodyPr/>
        <a:lstStyle/>
        <a:p>
          <a:endParaRPr lang="en-US"/>
        </a:p>
      </dgm:t>
    </dgm:pt>
    <dgm:pt modelId="{1E1FE746-3021-4500-8F3C-7A043D579AFC}">
      <dgm:prSet phldrT="[Text]"/>
      <dgm:spPr/>
      <dgm:t>
        <a:bodyPr/>
        <a:lstStyle/>
        <a:p>
          <a:r>
            <a:rPr lang="en-US" dirty="0" smtClean="0"/>
            <a:t>Capital Markets and Services (Prescription of Securities) (Digital Currency and Digital Token) Order 2019</a:t>
          </a:r>
          <a:endParaRPr lang="en-US" dirty="0"/>
        </a:p>
      </dgm:t>
    </dgm:pt>
    <dgm:pt modelId="{8F2F24FB-E92F-48A4-B7BF-89504AAB8153}" type="parTrans" cxnId="{6C09F936-4D1E-4157-B49B-925FD642C6E0}">
      <dgm:prSet/>
      <dgm:spPr/>
      <dgm:t>
        <a:bodyPr/>
        <a:lstStyle/>
        <a:p>
          <a:endParaRPr lang="en-US"/>
        </a:p>
      </dgm:t>
    </dgm:pt>
    <dgm:pt modelId="{E6E32DA0-EC7A-4F14-8650-0A9984362481}" type="sibTrans" cxnId="{6C09F936-4D1E-4157-B49B-925FD642C6E0}">
      <dgm:prSet/>
      <dgm:spPr/>
      <dgm:t>
        <a:bodyPr/>
        <a:lstStyle/>
        <a:p>
          <a:endParaRPr lang="en-US"/>
        </a:p>
      </dgm:t>
    </dgm:pt>
    <dgm:pt modelId="{71A94CDD-DF3D-4C31-9087-863543BF27A3}">
      <dgm:prSet/>
      <dgm:spPr/>
      <dgm:t>
        <a:bodyPr/>
        <a:lstStyle/>
        <a:p>
          <a:r>
            <a:rPr lang="en-US" dirty="0" smtClean="0"/>
            <a:t>Anti-Money Laundering, Anti-Terrorism Financing and Proceeds of Unlawful Activities Act 2001</a:t>
          </a:r>
          <a:endParaRPr lang="en-US" dirty="0"/>
        </a:p>
      </dgm:t>
    </dgm:pt>
    <dgm:pt modelId="{80E20749-B874-46D3-9E3F-99ED80025771}" type="parTrans" cxnId="{D08970D7-E445-4A59-A05D-2F91C4AB81D1}">
      <dgm:prSet/>
      <dgm:spPr/>
      <dgm:t>
        <a:bodyPr/>
        <a:lstStyle/>
        <a:p>
          <a:endParaRPr lang="en-US"/>
        </a:p>
      </dgm:t>
    </dgm:pt>
    <dgm:pt modelId="{8709AA88-B59C-4EE9-A20D-28E03B50669D}" type="sibTrans" cxnId="{D08970D7-E445-4A59-A05D-2F91C4AB81D1}">
      <dgm:prSet/>
      <dgm:spPr/>
      <dgm:t>
        <a:bodyPr/>
        <a:lstStyle/>
        <a:p>
          <a:endParaRPr lang="en-US"/>
        </a:p>
      </dgm:t>
    </dgm:pt>
    <dgm:pt modelId="{72A25241-1BCE-45A3-9CFC-2DBADD62D454}">
      <dgm:prSet phldrT="[Text]"/>
      <dgm:spPr/>
      <dgm:t>
        <a:bodyPr/>
        <a:lstStyle/>
        <a:p>
          <a:r>
            <a:rPr lang="en-US" dirty="0" smtClean="0"/>
            <a:t>Personal Data Protection Act 2010</a:t>
          </a:r>
          <a:endParaRPr lang="en-US" dirty="0"/>
        </a:p>
      </dgm:t>
    </dgm:pt>
    <dgm:pt modelId="{92473784-8532-4323-B926-66890D9AE614}" type="parTrans" cxnId="{115CB3EB-61E5-45CE-AAF1-311558EF6692}">
      <dgm:prSet/>
      <dgm:spPr/>
      <dgm:t>
        <a:bodyPr/>
        <a:lstStyle/>
        <a:p>
          <a:endParaRPr lang="en-US"/>
        </a:p>
      </dgm:t>
    </dgm:pt>
    <dgm:pt modelId="{7C3D7041-12BB-4755-94C8-8772A773CE39}" type="sibTrans" cxnId="{115CB3EB-61E5-45CE-AAF1-311558EF6692}">
      <dgm:prSet/>
      <dgm:spPr/>
      <dgm:t>
        <a:bodyPr/>
        <a:lstStyle/>
        <a:p>
          <a:endParaRPr lang="en-US"/>
        </a:p>
      </dgm:t>
    </dgm:pt>
    <dgm:pt modelId="{294DCFBB-DD5B-4102-AB95-98590EC9C4B9}">
      <dgm:prSet phldrT="[Text]"/>
      <dgm:spPr/>
      <dgm:t>
        <a:bodyPr/>
        <a:lstStyle/>
        <a:p>
          <a:r>
            <a:rPr lang="en-US" dirty="0" smtClean="0"/>
            <a:t>Islamic Financial Services Act 2013</a:t>
          </a:r>
          <a:endParaRPr lang="en-US" dirty="0"/>
        </a:p>
      </dgm:t>
    </dgm:pt>
    <dgm:pt modelId="{3B4C8424-2808-4FE4-9B6D-F2F4590C1E81}" type="parTrans" cxnId="{E3CD842A-05EA-44A7-8356-D279C72B709B}">
      <dgm:prSet/>
      <dgm:spPr/>
      <dgm:t>
        <a:bodyPr/>
        <a:lstStyle/>
        <a:p>
          <a:endParaRPr lang="en-US"/>
        </a:p>
      </dgm:t>
    </dgm:pt>
    <dgm:pt modelId="{EACD4E04-646E-4E58-9505-619FCD681679}" type="sibTrans" cxnId="{E3CD842A-05EA-44A7-8356-D279C72B709B}">
      <dgm:prSet/>
      <dgm:spPr/>
      <dgm:t>
        <a:bodyPr/>
        <a:lstStyle/>
        <a:p>
          <a:endParaRPr lang="en-US"/>
        </a:p>
      </dgm:t>
    </dgm:pt>
    <dgm:pt modelId="{C94F1293-33C5-4AB8-BA03-E3227747F828}">
      <dgm:prSet/>
      <dgm:spPr/>
      <dgm:t>
        <a:bodyPr/>
        <a:lstStyle/>
        <a:p>
          <a:r>
            <a:rPr lang="en-US" smtClean="0"/>
            <a:t>SME Tax Incentives by Craddle Fund, MDEC, etc</a:t>
          </a:r>
          <a:endParaRPr lang="en-US" dirty="0"/>
        </a:p>
      </dgm:t>
    </dgm:pt>
    <dgm:pt modelId="{B1B58D20-D09A-46F0-9E5C-C7B5FABCF90C}" type="parTrans" cxnId="{0899016A-E662-47A5-8447-7557608A7885}">
      <dgm:prSet/>
      <dgm:spPr/>
      <dgm:t>
        <a:bodyPr/>
        <a:lstStyle/>
        <a:p>
          <a:endParaRPr lang="en-US"/>
        </a:p>
      </dgm:t>
    </dgm:pt>
    <dgm:pt modelId="{483CE580-6C25-44B8-92FF-1AB23E020D14}" type="sibTrans" cxnId="{0899016A-E662-47A5-8447-7557608A7885}">
      <dgm:prSet/>
      <dgm:spPr/>
      <dgm:t>
        <a:bodyPr/>
        <a:lstStyle/>
        <a:p>
          <a:endParaRPr lang="en-US"/>
        </a:p>
      </dgm:t>
    </dgm:pt>
    <dgm:pt modelId="{E2E2E7EE-6FB2-44A3-B3C6-8607AB2A6D38}">
      <dgm:prSet/>
      <dgm:spPr/>
      <dgm:t>
        <a:bodyPr/>
        <a:lstStyle/>
        <a:p>
          <a:r>
            <a:rPr lang="en-US" dirty="0" smtClean="0"/>
            <a:t>Computer Crimes Act 1997</a:t>
          </a:r>
          <a:endParaRPr lang="en-US" dirty="0"/>
        </a:p>
      </dgm:t>
    </dgm:pt>
    <dgm:pt modelId="{3D6D6D77-18B4-4E94-9780-DBD3E2E0A4EE}" type="parTrans" cxnId="{709243A7-DDFC-48B6-B856-9E7B45FCE0E8}">
      <dgm:prSet/>
      <dgm:spPr/>
      <dgm:t>
        <a:bodyPr/>
        <a:lstStyle/>
        <a:p>
          <a:endParaRPr lang="en-US"/>
        </a:p>
      </dgm:t>
    </dgm:pt>
    <dgm:pt modelId="{1E2DBF37-6EAB-4808-9430-F29900893063}" type="sibTrans" cxnId="{709243A7-DDFC-48B6-B856-9E7B45FCE0E8}">
      <dgm:prSet/>
      <dgm:spPr/>
      <dgm:t>
        <a:bodyPr/>
        <a:lstStyle/>
        <a:p>
          <a:endParaRPr lang="en-US"/>
        </a:p>
      </dgm:t>
    </dgm:pt>
    <dgm:pt modelId="{7071A6B2-76A2-4C0D-B8A9-3580037B6F69}">
      <dgm:prSet phldrT="[Text]"/>
      <dgm:spPr/>
      <dgm:t>
        <a:bodyPr/>
        <a:lstStyle/>
        <a:p>
          <a:pPr marR="0" eaLnBrk="1" fontAlgn="auto" latinLnBrk="0" hangingPunct="1">
            <a:buClrTx/>
            <a:buSzTx/>
            <a:buFontTx/>
            <a:tabLst/>
            <a:defRPr/>
          </a:pPr>
          <a:r>
            <a:rPr lang="en-US" dirty="0" smtClean="0"/>
            <a:t>Credit Reporting Agencies Act 2010</a:t>
          </a:r>
        </a:p>
      </dgm:t>
    </dgm:pt>
    <dgm:pt modelId="{60E7D322-1AAD-44BB-9768-19FA9D288719}" type="parTrans" cxnId="{204BE564-D3F5-4371-AA19-2460B62C4C1D}">
      <dgm:prSet/>
      <dgm:spPr/>
      <dgm:t>
        <a:bodyPr/>
        <a:lstStyle/>
        <a:p>
          <a:endParaRPr lang="en-US"/>
        </a:p>
      </dgm:t>
    </dgm:pt>
    <dgm:pt modelId="{05838A52-CFFB-4D2B-AEB0-E2E472DCF33B}" type="sibTrans" cxnId="{204BE564-D3F5-4371-AA19-2460B62C4C1D}">
      <dgm:prSet/>
      <dgm:spPr/>
      <dgm:t>
        <a:bodyPr/>
        <a:lstStyle/>
        <a:p>
          <a:endParaRPr lang="en-US"/>
        </a:p>
      </dgm:t>
    </dgm:pt>
    <dgm:pt modelId="{CD79D42D-33C9-442D-A9DA-0F36B756236C}">
      <dgm:prSet phldrT="[Text]"/>
      <dgm:spPr/>
      <dgm:t>
        <a:bodyPr/>
        <a:lstStyle/>
        <a:p>
          <a:pPr marR="0" eaLnBrk="1" fontAlgn="auto" latinLnBrk="0" hangingPunct="1">
            <a:buClrTx/>
            <a:buSzTx/>
            <a:buFontTx/>
            <a:tabLst/>
            <a:defRPr/>
          </a:pPr>
          <a:r>
            <a:rPr lang="en-US" dirty="0" err="1" smtClean="0"/>
            <a:t>Fintech</a:t>
          </a:r>
          <a:r>
            <a:rPr lang="en-US" dirty="0" smtClean="0"/>
            <a:t> Regulatory Sandbox 2016</a:t>
          </a:r>
        </a:p>
      </dgm:t>
    </dgm:pt>
    <dgm:pt modelId="{45022562-8114-4E7D-98F6-898E3C6A0126}" type="parTrans" cxnId="{CA318064-BB3E-464E-8D43-F664B8ABC411}">
      <dgm:prSet/>
      <dgm:spPr/>
      <dgm:t>
        <a:bodyPr/>
        <a:lstStyle/>
        <a:p>
          <a:endParaRPr lang="en-US"/>
        </a:p>
      </dgm:t>
    </dgm:pt>
    <dgm:pt modelId="{04750CE9-65FD-4365-B712-13F509B280A7}" type="sibTrans" cxnId="{CA318064-BB3E-464E-8D43-F664B8ABC411}">
      <dgm:prSet/>
      <dgm:spPr/>
      <dgm:t>
        <a:bodyPr/>
        <a:lstStyle/>
        <a:p>
          <a:endParaRPr lang="en-US"/>
        </a:p>
      </dgm:t>
    </dgm:pt>
    <dgm:pt modelId="{FEBDBD0A-2A30-4F8C-8F72-90A29F7BD5AE}">
      <dgm:prSet phldrT="[Text]"/>
      <dgm:spPr/>
      <dgm:t>
        <a:bodyPr/>
        <a:lstStyle/>
        <a:p>
          <a:r>
            <a:rPr lang="en-US" smtClean="0"/>
            <a:t>Penal </a:t>
          </a:r>
          <a:r>
            <a:rPr lang="en-US" dirty="0" smtClean="0"/>
            <a:t>Code</a:t>
          </a:r>
          <a:endParaRPr lang="en-US"/>
        </a:p>
      </dgm:t>
    </dgm:pt>
    <dgm:pt modelId="{D1DA5E03-496E-4C0C-B8B3-F5D669B6DF10}" type="parTrans" cxnId="{C70D3B46-574F-4E3A-91FD-4005668D3594}">
      <dgm:prSet/>
      <dgm:spPr/>
      <dgm:t>
        <a:bodyPr/>
        <a:lstStyle/>
        <a:p>
          <a:endParaRPr lang="en-US"/>
        </a:p>
      </dgm:t>
    </dgm:pt>
    <dgm:pt modelId="{F6C67E92-D824-41A4-819E-E775EF312ADB}" type="sibTrans" cxnId="{C70D3B46-574F-4E3A-91FD-4005668D3594}">
      <dgm:prSet/>
      <dgm:spPr/>
      <dgm:t>
        <a:bodyPr/>
        <a:lstStyle/>
        <a:p>
          <a:endParaRPr lang="en-US"/>
        </a:p>
      </dgm:t>
    </dgm:pt>
    <dgm:pt modelId="{B9E2ACFF-EBA9-42E4-9CC0-CEAAEEB6FC1F}" type="pres">
      <dgm:prSet presAssocID="{C19468F0-BA28-4887-91C5-3D3F8436AE7D}" presName="Name0" presStyleCnt="0">
        <dgm:presLayoutVars>
          <dgm:chPref val="1"/>
          <dgm:dir/>
          <dgm:animOne val="branch"/>
          <dgm:animLvl val="lvl"/>
          <dgm:resizeHandles/>
        </dgm:presLayoutVars>
      </dgm:prSet>
      <dgm:spPr/>
    </dgm:pt>
    <dgm:pt modelId="{B203C841-9127-482F-B305-CB7C9ACA11CD}" type="pres">
      <dgm:prSet presAssocID="{30743A59-41F1-45FF-9DD8-7FA7F81A44DD}" presName="vertOne" presStyleCnt="0"/>
      <dgm:spPr/>
    </dgm:pt>
    <dgm:pt modelId="{B938B24A-312D-498D-AB96-7738854F4FA5}" type="pres">
      <dgm:prSet presAssocID="{30743A59-41F1-45FF-9DD8-7FA7F81A44DD}" presName="txOne" presStyleLbl="node0" presStyleIdx="0" presStyleCnt="5">
        <dgm:presLayoutVars>
          <dgm:chPref val="3"/>
        </dgm:presLayoutVars>
      </dgm:prSet>
      <dgm:spPr/>
      <dgm:t>
        <a:bodyPr/>
        <a:lstStyle/>
        <a:p>
          <a:endParaRPr lang="en-US"/>
        </a:p>
      </dgm:t>
    </dgm:pt>
    <dgm:pt modelId="{DAA0581E-D982-4389-80C0-92184E4DCF09}" type="pres">
      <dgm:prSet presAssocID="{30743A59-41F1-45FF-9DD8-7FA7F81A44DD}" presName="parTransOne" presStyleCnt="0"/>
      <dgm:spPr/>
    </dgm:pt>
    <dgm:pt modelId="{2B93C382-F3E9-467E-92C0-FF766AA196F2}" type="pres">
      <dgm:prSet presAssocID="{30743A59-41F1-45FF-9DD8-7FA7F81A44DD}" presName="horzOne" presStyleCnt="0"/>
      <dgm:spPr/>
    </dgm:pt>
    <dgm:pt modelId="{5070F931-0F90-4730-8776-E8E892AC40A2}" type="pres">
      <dgm:prSet presAssocID="{1E1FE746-3021-4500-8F3C-7A043D579AFC}" presName="vertTwo" presStyleCnt="0"/>
      <dgm:spPr/>
    </dgm:pt>
    <dgm:pt modelId="{45015A93-843E-44D9-89AC-CF863C438336}" type="pres">
      <dgm:prSet presAssocID="{1E1FE746-3021-4500-8F3C-7A043D579AFC}" presName="txTwo" presStyleLbl="node2" presStyleIdx="0" presStyleCnt="5">
        <dgm:presLayoutVars>
          <dgm:chPref val="3"/>
        </dgm:presLayoutVars>
      </dgm:prSet>
      <dgm:spPr/>
      <dgm:t>
        <a:bodyPr/>
        <a:lstStyle/>
        <a:p>
          <a:endParaRPr lang="en-US"/>
        </a:p>
      </dgm:t>
    </dgm:pt>
    <dgm:pt modelId="{E826B9E2-9B6E-4A20-8892-47DB82DA87A0}" type="pres">
      <dgm:prSet presAssocID="{1E1FE746-3021-4500-8F3C-7A043D579AFC}" presName="parTransTwo" presStyleCnt="0"/>
      <dgm:spPr/>
    </dgm:pt>
    <dgm:pt modelId="{122C9E28-2F1B-4C6C-8618-8F41961C8667}" type="pres">
      <dgm:prSet presAssocID="{1E1FE746-3021-4500-8F3C-7A043D579AFC}" presName="horzTwo" presStyleCnt="0"/>
      <dgm:spPr/>
    </dgm:pt>
    <dgm:pt modelId="{E8575784-37B1-47DF-8786-D2DC2574522A}" type="pres">
      <dgm:prSet presAssocID="{CA51A685-FE7B-4BD0-90F2-36F42CC7AC8A}" presName="vertThree" presStyleCnt="0"/>
      <dgm:spPr/>
    </dgm:pt>
    <dgm:pt modelId="{A20B6A9B-A854-4AE1-8208-C71D7EEEBB2F}" type="pres">
      <dgm:prSet presAssocID="{CA51A685-FE7B-4BD0-90F2-36F42CC7AC8A}" presName="txThree" presStyleLbl="node3" presStyleIdx="0" presStyleCnt="5">
        <dgm:presLayoutVars>
          <dgm:chPref val="3"/>
        </dgm:presLayoutVars>
      </dgm:prSet>
      <dgm:spPr/>
      <dgm:t>
        <a:bodyPr/>
        <a:lstStyle/>
        <a:p>
          <a:endParaRPr lang="en-US"/>
        </a:p>
      </dgm:t>
    </dgm:pt>
    <dgm:pt modelId="{86E1A6B5-0BE7-4CBA-9853-F9C30A4C69CF}" type="pres">
      <dgm:prSet presAssocID="{CA51A685-FE7B-4BD0-90F2-36F42CC7AC8A}" presName="horzThree" presStyleCnt="0"/>
      <dgm:spPr/>
    </dgm:pt>
    <dgm:pt modelId="{33DC14EE-6D59-4213-BE8D-941268A7BF1C}" type="pres">
      <dgm:prSet presAssocID="{3D97CDAA-F43A-4E7F-AA22-5EDB5A564437}" presName="sibSpaceOne" presStyleCnt="0"/>
      <dgm:spPr/>
    </dgm:pt>
    <dgm:pt modelId="{AAB2EBDD-6953-4EDA-82EB-9622023EBC7F}" type="pres">
      <dgm:prSet presAssocID="{B3F1DC0A-7520-4A72-B25A-C63BC6AF437F}" presName="vertOne" presStyleCnt="0"/>
      <dgm:spPr/>
    </dgm:pt>
    <dgm:pt modelId="{C6A12648-BC11-4162-86A1-51A100A59A6E}" type="pres">
      <dgm:prSet presAssocID="{B3F1DC0A-7520-4A72-B25A-C63BC6AF437F}" presName="txOne" presStyleLbl="node0" presStyleIdx="1" presStyleCnt="5">
        <dgm:presLayoutVars>
          <dgm:chPref val="3"/>
        </dgm:presLayoutVars>
      </dgm:prSet>
      <dgm:spPr/>
      <dgm:t>
        <a:bodyPr/>
        <a:lstStyle/>
        <a:p>
          <a:endParaRPr lang="en-US"/>
        </a:p>
      </dgm:t>
    </dgm:pt>
    <dgm:pt modelId="{B283D730-84FF-407F-8D01-83E56B7C66E6}" type="pres">
      <dgm:prSet presAssocID="{B3F1DC0A-7520-4A72-B25A-C63BC6AF437F}" presName="parTransOne" presStyleCnt="0"/>
      <dgm:spPr/>
    </dgm:pt>
    <dgm:pt modelId="{422DFBF5-CFF9-4885-80E9-E3D62D0A5180}" type="pres">
      <dgm:prSet presAssocID="{B3F1DC0A-7520-4A72-B25A-C63BC6AF437F}" presName="horzOne" presStyleCnt="0"/>
      <dgm:spPr/>
    </dgm:pt>
    <dgm:pt modelId="{13029678-4DFA-48DA-B3D6-D4DCB15D563F}" type="pres">
      <dgm:prSet presAssocID="{294DCFBB-DD5B-4102-AB95-98590EC9C4B9}" presName="vertTwo" presStyleCnt="0"/>
      <dgm:spPr/>
    </dgm:pt>
    <dgm:pt modelId="{EDFFF5CC-DD9E-471A-B5B5-F37961E5C6B5}" type="pres">
      <dgm:prSet presAssocID="{294DCFBB-DD5B-4102-AB95-98590EC9C4B9}" presName="txTwo" presStyleLbl="node2" presStyleIdx="1" presStyleCnt="5">
        <dgm:presLayoutVars>
          <dgm:chPref val="3"/>
        </dgm:presLayoutVars>
      </dgm:prSet>
      <dgm:spPr/>
      <dgm:t>
        <a:bodyPr/>
        <a:lstStyle/>
        <a:p>
          <a:endParaRPr lang="en-US"/>
        </a:p>
      </dgm:t>
    </dgm:pt>
    <dgm:pt modelId="{349AABD8-0739-48A7-AA0A-93C163ADB6D0}" type="pres">
      <dgm:prSet presAssocID="{294DCFBB-DD5B-4102-AB95-98590EC9C4B9}" presName="parTransTwo" presStyleCnt="0"/>
      <dgm:spPr/>
    </dgm:pt>
    <dgm:pt modelId="{7503C0BF-B5BE-4793-9CC1-C62033B7A052}" type="pres">
      <dgm:prSet presAssocID="{294DCFBB-DD5B-4102-AB95-98590EC9C4B9}" presName="horzTwo" presStyleCnt="0"/>
      <dgm:spPr/>
    </dgm:pt>
    <dgm:pt modelId="{336EA327-41B8-444D-9F4E-A9756C863204}" type="pres">
      <dgm:prSet presAssocID="{C94F1293-33C5-4AB8-BA03-E3227747F828}" presName="vertThree" presStyleCnt="0"/>
      <dgm:spPr/>
    </dgm:pt>
    <dgm:pt modelId="{2D8F5AD9-1CF0-4D0E-AB20-2FE49E2EC43F}" type="pres">
      <dgm:prSet presAssocID="{C94F1293-33C5-4AB8-BA03-E3227747F828}" presName="txThree" presStyleLbl="node3" presStyleIdx="1" presStyleCnt="5">
        <dgm:presLayoutVars>
          <dgm:chPref val="3"/>
        </dgm:presLayoutVars>
      </dgm:prSet>
      <dgm:spPr/>
    </dgm:pt>
    <dgm:pt modelId="{7DB2E198-BD0B-4BD5-B037-73049CE0E5B5}" type="pres">
      <dgm:prSet presAssocID="{C94F1293-33C5-4AB8-BA03-E3227747F828}" presName="horzThree" presStyleCnt="0"/>
      <dgm:spPr/>
    </dgm:pt>
    <dgm:pt modelId="{4DE70DC1-76E5-4C19-9A2E-EC4C27425530}" type="pres">
      <dgm:prSet presAssocID="{CF186023-DD42-40BA-8481-57A81F9E1012}" presName="sibSpaceOne" presStyleCnt="0"/>
      <dgm:spPr/>
    </dgm:pt>
    <dgm:pt modelId="{0873C37A-1F54-4E46-914A-AE47F68B6D5F}" type="pres">
      <dgm:prSet presAssocID="{C4113887-C2BF-495C-A256-0046CEED1611}" presName="vertOne" presStyleCnt="0"/>
      <dgm:spPr/>
    </dgm:pt>
    <dgm:pt modelId="{C9DA1E9B-B6A4-43AC-A975-F43C1466508E}" type="pres">
      <dgm:prSet presAssocID="{C4113887-C2BF-495C-A256-0046CEED1611}" presName="txOne" presStyleLbl="node0" presStyleIdx="2" presStyleCnt="5">
        <dgm:presLayoutVars>
          <dgm:chPref val="3"/>
        </dgm:presLayoutVars>
      </dgm:prSet>
      <dgm:spPr/>
      <dgm:t>
        <a:bodyPr/>
        <a:lstStyle/>
        <a:p>
          <a:endParaRPr lang="en-US"/>
        </a:p>
      </dgm:t>
    </dgm:pt>
    <dgm:pt modelId="{DD8DDA9D-9585-410F-8523-4FA5F36C1D09}" type="pres">
      <dgm:prSet presAssocID="{C4113887-C2BF-495C-A256-0046CEED1611}" presName="parTransOne" presStyleCnt="0"/>
      <dgm:spPr/>
    </dgm:pt>
    <dgm:pt modelId="{E887D81C-025E-45A6-BD60-AE7C2D433DA7}" type="pres">
      <dgm:prSet presAssocID="{C4113887-C2BF-495C-A256-0046CEED1611}" presName="horzOne" presStyleCnt="0"/>
      <dgm:spPr/>
    </dgm:pt>
    <dgm:pt modelId="{012A8C55-0D01-44A5-964D-0E14794BCA8C}" type="pres">
      <dgm:prSet presAssocID="{7071A6B2-76A2-4C0D-B8A9-3580037B6F69}" presName="vertTwo" presStyleCnt="0"/>
      <dgm:spPr/>
    </dgm:pt>
    <dgm:pt modelId="{4254EAE3-433C-4337-A963-CBD1BB9A8A19}" type="pres">
      <dgm:prSet presAssocID="{7071A6B2-76A2-4C0D-B8A9-3580037B6F69}" presName="txTwo" presStyleLbl="node2" presStyleIdx="2" presStyleCnt="5">
        <dgm:presLayoutVars>
          <dgm:chPref val="3"/>
        </dgm:presLayoutVars>
      </dgm:prSet>
      <dgm:spPr/>
    </dgm:pt>
    <dgm:pt modelId="{E40D9081-A6ED-4691-B700-FE0CBB8FF7DB}" type="pres">
      <dgm:prSet presAssocID="{7071A6B2-76A2-4C0D-B8A9-3580037B6F69}" presName="parTransTwo" presStyleCnt="0"/>
      <dgm:spPr/>
    </dgm:pt>
    <dgm:pt modelId="{D37A032E-B126-4B6C-B819-1A895DB0F6E6}" type="pres">
      <dgm:prSet presAssocID="{7071A6B2-76A2-4C0D-B8A9-3580037B6F69}" presName="horzTwo" presStyleCnt="0"/>
      <dgm:spPr/>
    </dgm:pt>
    <dgm:pt modelId="{920B28BB-072F-474E-AA29-E2CABCC682AC}" type="pres">
      <dgm:prSet presAssocID="{CD79D42D-33C9-442D-A9DA-0F36B756236C}" presName="vertThree" presStyleCnt="0"/>
      <dgm:spPr/>
    </dgm:pt>
    <dgm:pt modelId="{5284245B-7D59-438C-8DFE-4BD34633579D}" type="pres">
      <dgm:prSet presAssocID="{CD79D42D-33C9-442D-A9DA-0F36B756236C}" presName="txThree" presStyleLbl="node3" presStyleIdx="2" presStyleCnt="5">
        <dgm:presLayoutVars>
          <dgm:chPref val="3"/>
        </dgm:presLayoutVars>
      </dgm:prSet>
      <dgm:spPr/>
      <dgm:t>
        <a:bodyPr/>
        <a:lstStyle/>
        <a:p>
          <a:endParaRPr lang="en-US"/>
        </a:p>
      </dgm:t>
    </dgm:pt>
    <dgm:pt modelId="{B11D31FA-0A56-46B1-B5AB-18E5BE83D3CA}" type="pres">
      <dgm:prSet presAssocID="{CD79D42D-33C9-442D-A9DA-0F36B756236C}" presName="horzThree" presStyleCnt="0"/>
      <dgm:spPr/>
    </dgm:pt>
    <dgm:pt modelId="{583A1EC8-5F73-40E4-A9E0-D185F18245EE}" type="pres">
      <dgm:prSet presAssocID="{760089C0-D48F-468C-8D1D-5ABC6EC35E0A}" presName="sibSpaceOne" presStyleCnt="0"/>
      <dgm:spPr/>
    </dgm:pt>
    <dgm:pt modelId="{2B0071A2-FB5E-42B7-ABCD-525D7B69941A}" type="pres">
      <dgm:prSet presAssocID="{FEBDBD0A-2A30-4F8C-8F72-90A29F7BD5AE}" presName="vertOne" presStyleCnt="0"/>
      <dgm:spPr/>
    </dgm:pt>
    <dgm:pt modelId="{F9BF44FA-8ABD-4DA9-9153-D378EE341387}" type="pres">
      <dgm:prSet presAssocID="{FEBDBD0A-2A30-4F8C-8F72-90A29F7BD5AE}" presName="txOne" presStyleLbl="node0" presStyleIdx="3" presStyleCnt="5">
        <dgm:presLayoutVars>
          <dgm:chPref val="3"/>
        </dgm:presLayoutVars>
      </dgm:prSet>
      <dgm:spPr/>
    </dgm:pt>
    <dgm:pt modelId="{6AE28D43-D02A-4C5A-B77D-B4D138096CB5}" type="pres">
      <dgm:prSet presAssocID="{FEBDBD0A-2A30-4F8C-8F72-90A29F7BD5AE}" presName="parTransOne" presStyleCnt="0"/>
      <dgm:spPr/>
    </dgm:pt>
    <dgm:pt modelId="{4476AE62-233C-47A0-A24F-F134CD519F53}" type="pres">
      <dgm:prSet presAssocID="{FEBDBD0A-2A30-4F8C-8F72-90A29F7BD5AE}" presName="horzOne" presStyleCnt="0"/>
      <dgm:spPr/>
    </dgm:pt>
    <dgm:pt modelId="{F5C194A2-64CE-4FB9-8961-92EAC63FB0A7}" type="pres">
      <dgm:prSet presAssocID="{71A94CDD-DF3D-4C31-9087-863543BF27A3}" presName="vertTwo" presStyleCnt="0"/>
      <dgm:spPr/>
    </dgm:pt>
    <dgm:pt modelId="{A43D8A38-3BE0-49A0-9C0B-468ECE183940}" type="pres">
      <dgm:prSet presAssocID="{71A94CDD-DF3D-4C31-9087-863543BF27A3}" presName="txTwo" presStyleLbl="node2" presStyleIdx="3" presStyleCnt="5">
        <dgm:presLayoutVars>
          <dgm:chPref val="3"/>
        </dgm:presLayoutVars>
      </dgm:prSet>
      <dgm:spPr/>
      <dgm:t>
        <a:bodyPr/>
        <a:lstStyle/>
        <a:p>
          <a:endParaRPr lang="en-US"/>
        </a:p>
      </dgm:t>
    </dgm:pt>
    <dgm:pt modelId="{0F72DF95-9D16-489C-8459-6D0EC2381E92}" type="pres">
      <dgm:prSet presAssocID="{71A94CDD-DF3D-4C31-9087-863543BF27A3}" presName="parTransTwo" presStyleCnt="0"/>
      <dgm:spPr/>
    </dgm:pt>
    <dgm:pt modelId="{7E464413-BBC3-4CCF-8EE9-D5C908E14D98}" type="pres">
      <dgm:prSet presAssocID="{71A94CDD-DF3D-4C31-9087-863543BF27A3}" presName="horzTwo" presStyleCnt="0"/>
      <dgm:spPr/>
    </dgm:pt>
    <dgm:pt modelId="{8E056844-0BDF-4CEB-967D-0B317E42789F}" type="pres">
      <dgm:prSet presAssocID="{E2E2E7EE-6FB2-44A3-B3C6-8607AB2A6D38}" presName="vertThree" presStyleCnt="0"/>
      <dgm:spPr/>
    </dgm:pt>
    <dgm:pt modelId="{35620A04-5F3F-4374-B1A3-5E3DE8910D64}" type="pres">
      <dgm:prSet presAssocID="{E2E2E7EE-6FB2-44A3-B3C6-8607AB2A6D38}" presName="txThree" presStyleLbl="node3" presStyleIdx="3" presStyleCnt="5">
        <dgm:presLayoutVars>
          <dgm:chPref val="3"/>
        </dgm:presLayoutVars>
      </dgm:prSet>
      <dgm:spPr/>
      <dgm:t>
        <a:bodyPr/>
        <a:lstStyle/>
        <a:p>
          <a:endParaRPr lang="en-US"/>
        </a:p>
      </dgm:t>
    </dgm:pt>
    <dgm:pt modelId="{D6B29533-A7BC-4068-B7ED-BED300A746E5}" type="pres">
      <dgm:prSet presAssocID="{E2E2E7EE-6FB2-44A3-B3C6-8607AB2A6D38}" presName="horzThree" presStyleCnt="0"/>
      <dgm:spPr/>
    </dgm:pt>
    <dgm:pt modelId="{1FF6C769-2462-48B6-8CFB-0E0056DF6D62}" type="pres">
      <dgm:prSet presAssocID="{F6C67E92-D824-41A4-819E-E775EF312ADB}" presName="sibSpaceOne" presStyleCnt="0"/>
      <dgm:spPr/>
    </dgm:pt>
    <dgm:pt modelId="{6524463D-A877-4A91-9FC8-A7C54870C8F6}" type="pres">
      <dgm:prSet presAssocID="{72A25241-1BCE-45A3-9CFC-2DBADD62D454}" presName="vertOne" presStyleCnt="0"/>
      <dgm:spPr/>
    </dgm:pt>
    <dgm:pt modelId="{00229E34-CDEB-467A-B06C-593290B4C9EB}" type="pres">
      <dgm:prSet presAssocID="{72A25241-1BCE-45A3-9CFC-2DBADD62D454}" presName="txOne" presStyleLbl="node0" presStyleIdx="4" presStyleCnt="5">
        <dgm:presLayoutVars>
          <dgm:chPref val="3"/>
        </dgm:presLayoutVars>
      </dgm:prSet>
      <dgm:spPr/>
    </dgm:pt>
    <dgm:pt modelId="{BC52EB4E-222A-4DFC-99A2-F57287477B80}" type="pres">
      <dgm:prSet presAssocID="{72A25241-1BCE-45A3-9CFC-2DBADD62D454}" presName="parTransOne" presStyleCnt="0"/>
      <dgm:spPr/>
    </dgm:pt>
    <dgm:pt modelId="{3643A753-0253-4F93-B730-E3651CBCAE9B}" type="pres">
      <dgm:prSet presAssocID="{72A25241-1BCE-45A3-9CFC-2DBADD62D454}" presName="horzOne" presStyleCnt="0"/>
      <dgm:spPr/>
    </dgm:pt>
    <dgm:pt modelId="{CC8F3B74-761F-438A-9CBE-F3F99FFC567E}" type="pres">
      <dgm:prSet presAssocID="{3E7631CD-C397-40FA-B11A-1A23F66DD975}" presName="vertTwo" presStyleCnt="0"/>
      <dgm:spPr/>
    </dgm:pt>
    <dgm:pt modelId="{D8C98862-0B49-4AAE-ABA3-1A6E94406DBD}" type="pres">
      <dgm:prSet presAssocID="{3E7631CD-C397-40FA-B11A-1A23F66DD975}" presName="txTwo" presStyleLbl="node2" presStyleIdx="4" presStyleCnt="5">
        <dgm:presLayoutVars>
          <dgm:chPref val="3"/>
        </dgm:presLayoutVars>
      </dgm:prSet>
      <dgm:spPr/>
      <dgm:t>
        <a:bodyPr/>
        <a:lstStyle/>
        <a:p>
          <a:endParaRPr lang="en-US"/>
        </a:p>
      </dgm:t>
    </dgm:pt>
    <dgm:pt modelId="{E2D5D96F-52D7-4E62-A2B0-D02680234E12}" type="pres">
      <dgm:prSet presAssocID="{3E7631CD-C397-40FA-B11A-1A23F66DD975}" presName="parTransTwo" presStyleCnt="0"/>
      <dgm:spPr/>
    </dgm:pt>
    <dgm:pt modelId="{5F0217C7-1C14-44A5-A8D9-CA1C9D2EE2B1}" type="pres">
      <dgm:prSet presAssocID="{3E7631CD-C397-40FA-B11A-1A23F66DD975}" presName="horzTwo" presStyleCnt="0"/>
      <dgm:spPr/>
    </dgm:pt>
    <dgm:pt modelId="{6A7042C2-C33E-443D-AF7D-07BFD5D018D0}" type="pres">
      <dgm:prSet presAssocID="{044AD420-A153-4AB3-842D-9B04AECC8FE9}" presName="vertThree" presStyleCnt="0"/>
      <dgm:spPr/>
    </dgm:pt>
    <dgm:pt modelId="{A87C1446-2F06-4901-A287-E155F56EF1B5}" type="pres">
      <dgm:prSet presAssocID="{044AD420-A153-4AB3-842D-9B04AECC8FE9}" presName="txThree" presStyleLbl="node3" presStyleIdx="4" presStyleCnt="5">
        <dgm:presLayoutVars>
          <dgm:chPref val="3"/>
        </dgm:presLayoutVars>
      </dgm:prSet>
      <dgm:spPr/>
      <dgm:t>
        <a:bodyPr/>
        <a:lstStyle/>
        <a:p>
          <a:endParaRPr lang="en-US"/>
        </a:p>
      </dgm:t>
    </dgm:pt>
    <dgm:pt modelId="{90A54D26-791E-481B-B0C4-4EF97BADA86A}" type="pres">
      <dgm:prSet presAssocID="{044AD420-A153-4AB3-842D-9B04AECC8FE9}" presName="horzThree" presStyleCnt="0"/>
      <dgm:spPr/>
    </dgm:pt>
  </dgm:ptLst>
  <dgm:cxnLst>
    <dgm:cxn modelId="{004D8475-A090-4479-8045-CDE856101176}" type="presOf" srcId="{7071A6B2-76A2-4C0D-B8A9-3580037B6F69}" destId="{4254EAE3-433C-4337-A963-CBD1BB9A8A19}" srcOrd="0" destOrd="0" presId="urn:microsoft.com/office/officeart/2005/8/layout/hierarchy4"/>
    <dgm:cxn modelId="{4FF5E8EF-359E-4CFE-B4D5-5A1C7F19E144}" type="presOf" srcId="{E2E2E7EE-6FB2-44A3-B3C6-8607AB2A6D38}" destId="{35620A04-5F3F-4374-B1A3-5E3DE8910D64}" srcOrd="0" destOrd="0" presId="urn:microsoft.com/office/officeart/2005/8/layout/hierarchy4"/>
    <dgm:cxn modelId="{7FB798CD-AC9B-4D30-98AD-2E74868F6C48}" type="presOf" srcId="{30743A59-41F1-45FF-9DD8-7FA7F81A44DD}" destId="{B938B24A-312D-498D-AB96-7738854F4FA5}" srcOrd="0" destOrd="0" presId="urn:microsoft.com/office/officeart/2005/8/layout/hierarchy4"/>
    <dgm:cxn modelId="{C439C8F3-B986-42F2-A0F8-B4AC18B85EF3}" type="presOf" srcId="{CD79D42D-33C9-442D-A9DA-0F36B756236C}" destId="{5284245B-7D59-438C-8DFE-4BD34633579D}" srcOrd="0" destOrd="0" presId="urn:microsoft.com/office/officeart/2005/8/layout/hierarchy4"/>
    <dgm:cxn modelId="{0C737A02-5349-4339-8AFB-DFBA3174CF9D}" srcId="{72A25241-1BCE-45A3-9CFC-2DBADD62D454}" destId="{3E7631CD-C397-40FA-B11A-1A23F66DD975}" srcOrd="0" destOrd="0" parTransId="{AE66393F-20FB-40EA-9CAB-CC998D43E354}" sibTransId="{F52FA05D-0BA5-4264-BFB3-D70FFEE9E3AB}"/>
    <dgm:cxn modelId="{DB0A86F5-4F06-49F5-BA17-6C50BDE3B2F7}" srcId="{C19468F0-BA28-4887-91C5-3D3F8436AE7D}" destId="{B3F1DC0A-7520-4A72-B25A-C63BC6AF437F}" srcOrd="1" destOrd="0" parTransId="{A14D6F8F-306C-40F9-B89F-EBDAB9694B03}" sibTransId="{CF186023-DD42-40BA-8481-57A81F9E1012}"/>
    <dgm:cxn modelId="{709243A7-DDFC-48B6-B856-9E7B45FCE0E8}" srcId="{71A94CDD-DF3D-4C31-9087-863543BF27A3}" destId="{E2E2E7EE-6FB2-44A3-B3C6-8607AB2A6D38}" srcOrd="0" destOrd="0" parTransId="{3D6D6D77-18B4-4E94-9780-DBD3E2E0A4EE}" sibTransId="{1E2DBF37-6EAB-4808-9430-F29900893063}"/>
    <dgm:cxn modelId="{204BE564-D3F5-4371-AA19-2460B62C4C1D}" srcId="{C4113887-C2BF-495C-A256-0046CEED1611}" destId="{7071A6B2-76A2-4C0D-B8A9-3580037B6F69}" srcOrd="0" destOrd="0" parTransId="{60E7D322-1AAD-44BB-9768-19FA9D288719}" sibTransId="{05838A52-CFFB-4D2B-AEB0-E2E472DCF33B}"/>
    <dgm:cxn modelId="{6C09F936-4D1E-4157-B49B-925FD642C6E0}" srcId="{30743A59-41F1-45FF-9DD8-7FA7F81A44DD}" destId="{1E1FE746-3021-4500-8F3C-7A043D579AFC}" srcOrd="0" destOrd="0" parTransId="{8F2F24FB-E92F-48A4-B7BF-89504AAB8153}" sibTransId="{E6E32DA0-EC7A-4F14-8650-0A9984362481}"/>
    <dgm:cxn modelId="{A93B380A-3565-40D4-B4C6-4FA4A1436B41}" type="presOf" srcId="{3E7631CD-C397-40FA-B11A-1A23F66DD975}" destId="{D8C98862-0B49-4AAE-ABA3-1A6E94406DBD}" srcOrd="0" destOrd="0" presId="urn:microsoft.com/office/officeart/2005/8/layout/hierarchy4"/>
    <dgm:cxn modelId="{48831FB4-F015-477C-A6AC-8C93B98D5117}" type="presOf" srcId="{044AD420-A153-4AB3-842D-9B04AECC8FE9}" destId="{A87C1446-2F06-4901-A287-E155F56EF1B5}" srcOrd="0" destOrd="0" presId="urn:microsoft.com/office/officeart/2005/8/layout/hierarchy4"/>
    <dgm:cxn modelId="{E3CD842A-05EA-44A7-8356-D279C72B709B}" srcId="{B3F1DC0A-7520-4A72-B25A-C63BC6AF437F}" destId="{294DCFBB-DD5B-4102-AB95-98590EC9C4B9}" srcOrd="0" destOrd="0" parTransId="{3B4C8424-2808-4FE4-9B6D-F2F4590C1E81}" sibTransId="{EACD4E04-646E-4E58-9505-619FCD681679}"/>
    <dgm:cxn modelId="{17782476-0919-4193-AD6A-7591A7125E48}" srcId="{C19468F0-BA28-4887-91C5-3D3F8436AE7D}" destId="{C4113887-C2BF-495C-A256-0046CEED1611}" srcOrd="2" destOrd="0" parTransId="{ED4B7E53-B881-4957-BC8C-9EDD6ED20948}" sibTransId="{760089C0-D48F-468C-8D1D-5ABC6EC35E0A}"/>
    <dgm:cxn modelId="{E9D6191D-D154-4BC8-8663-8EF2156EE6C9}" type="presOf" srcId="{FEBDBD0A-2A30-4F8C-8F72-90A29F7BD5AE}" destId="{F9BF44FA-8ABD-4DA9-9153-D378EE341387}" srcOrd="0" destOrd="0" presId="urn:microsoft.com/office/officeart/2005/8/layout/hierarchy4"/>
    <dgm:cxn modelId="{13EF3776-CC7A-40A8-9B60-55AC538D0950}" srcId="{1E1FE746-3021-4500-8F3C-7A043D579AFC}" destId="{CA51A685-FE7B-4BD0-90F2-36F42CC7AC8A}" srcOrd="0" destOrd="0" parTransId="{C4853DED-E474-4C7B-A40B-5018D6E4F94F}" sibTransId="{CE781852-16F2-4AC1-86E7-1D61AF746BB9}"/>
    <dgm:cxn modelId="{4D1ECA7E-71B7-42CC-B3F1-761C6C9E86B1}" srcId="{C19468F0-BA28-4887-91C5-3D3F8436AE7D}" destId="{30743A59-41F1-45FF-9DD8-7FA7F81A44DD}" srcOrd="0" destOrd="0" parTransId="{42E5DB5D-6D0E-4EF1-B143-6394E82648B3}" sibTransId="{3D97CDAA-F43A-4E7F-AA22-5EDB5A564437}"/>
    <dgm:cxn modelId="{115CB3EB-61E5-45CE-AAF1-311558EF6692}" srcId="{C19468F0-BA28-4887-91C5-3D3F8436AE7D}" destId="{72A25241-1BCE-45A3-9CFC-2DBADD62D454}" srcOrd="4" destOrd="0" parTransId="{92473784-8532-4323-B926-66890D9AE614}" sibTransId="{7C3D7041-12BB-4755-94C8-8772A773CE39}"/>
    <dgm:cxn modelId="{AAE9DC6E-B165-4D94-8A17-89ECFCA1E092}" type="presOf" srcId="{B3F1DC0A-7520-4A72-B25A-C63BC6AF437F}" destId="{C6A12648-BC11-4162-86A1-51A100A59A6E}" srcOrd="0" destOrd="0" presId="urn:microsoft.com/office/officeart/2005/8/layout/hierarchy4"/>
    <dgm:cxn modelId="{C70D3B46-574F-4E3A-91FD-4005668D3594}" srcId="{C19468F0-BA28-4887-91C5-3D3F8436AE7D}" destId="{FEBDBD0A-2A30-4F8C-8F72-90A29F7BD5AE}" srcOrd="3" destOrd="0" parTransId="{D1DA5E03-496E-4C0C-B8B3-F5D669B6DF10}" sibTransId="{F6C67E92-D824-41A4-819E-E775EF312ADB}"/>
    <dgm:cxn modelId="{CA318064-BB3E-464E-8D43-F664B8ABC411}" srcId="{7071A6B2-76A2-4C0D-B8A9-3580037B6F69}" destId="{CD79D42D-33C9-442D-A9DA-0F36B756236C}" srcOrd="0" destOrd="0" parTransId="{45022562-8114-4E7D-98F6-898E3C6A0126}" sibTransId="{04750CE9-65FD-4365-B712-13F509B280A7}"/>
    <dgm:cxn modelId="{DC2A81CB-4583-41E6-B82E-153A9D0EF1E7}" type="presOf" srcId="{C94F1293-33C5-4AB8-BA03-E3227747F828}" destId="{2D8F5AD9-1CF0-4D0E-AB20-2FE49E2EC43F}" srcOrd="0" destOrd="0" presId="urn:microsoft.com/office/officeart/2005/8/layout/hierarchy4"/>
    <dgm:cxn modelId="{257BE708-2C73-44E7-802C-3B8C8FD6619B}" type="presOf" srcId="{C4113887-C2BF-495C-A256-0046CEED1611}" destId="{C9DA1E9B-B6A4-43AC-A975-F43C1466508E}" srcOrd="0" destOrd="0" presId="urn:microsoft.com/office/officeart/2005/8/layout/hierarchy4"/>
    <dgm:cxn modelId="{2E5B1AE4-8295-4BC4-90E7-B523E03300E1}" type="presOf" srcId="{72A25241-1BCE-45A3-9CFC-2DBADD62D454}" destId="{00229E34-CDEB-467A-B06C-593290B4C9EB}" srcOrd="0" destOrd="0" presId="urn:microsoft.com/office/officeart/2005/8/layout/hierarchy4"/>
    <dgm:cxn modelId="{36FC0EB6-ECEA-4A8C-9A4C-2256127E5DD7}" type="presOf" srcId="{294DCFBB-DD5B-4102-AB95-98590EC9C4B9}" destId="{EDFFF5CC-DD9E-471A-B5B5-F37961E5C6B5}" srcOrd="0" destOrd="0" presId="urn:microsoft.com/office/officeart/2005/8/layout/hierarchy4"/>
    <dgm:cxn modelId="{CF82C150-4F4D-4765-98D4-883F05DA76E7}" type="presOf" srcId="{CA51A685-FE7B-4BD0-90F2-36F42CC7AC8A}" destId="{A20B6A9B-A854-4AE1-8208-C71D7EEEBB2F}" srcOrd="0" destOrd="0" presId="urn:microsoft.com/office/officeart/2005/8/layout/hierarchy4"/>
    <dgm:cxn modelId="{D08970D7-E445-4A59-A05D-2F91C4AB81D1}" srcId="{FEBDBD0A-2A30-4F8C-8F72-90A29F7BD5AE}" destId="{71A94CDD-DF3D-4C31-9087-863543BF27A3}" srcOrd="0" destOrd="0" parTransId="{80E20749-B874-46D3-9E3F-99ED80025771}" sibTransId="{8709AA88-B59C-4EE9-A20D-28E03B50669D}"/>
    <dgm:cxn modelId="{05700881-5C83-4A7E-80DB-8DF326B9A7B4}" type="presOf" srcId="{71A94CDD-DF3D-4C31-9087-863543BF27A3}" destId="{A43D8A38-3BE0-49A0-9C0B-468ECE183940}" srcOrd="0" destOrd="0" presId="urn:microsoft.com/office/officeart/2005/8/layout/hierarchy4"/>
    <dgm:cxn modelId="{0899016A-E662-47A5-8447-7557608A7885}" srcId="{294DCFBB-DD5B-4102-AB95-98590EC9C4B9}" destId="{C94F1293-33C5-4AB8-BA03-E3227747F828}" srcOrd="0" destOrd="0" parTransId="{B1B58D20-D09A-46F0-9E5C-C7B5FABCF90C}" sibTransId="{483CE580-6C25-44B8-92FF-1AB23E020D14}"/>
    <dgm:cxn modelId="{3EDA11FC-859F-4FD4-BE6D-4A9152789E6B}" type="presOf" srcId="{1E1FE746-3021-4500-8F3C-7A043D579AFC}" destId="{45015A93-843E-44D9-89AC-CF863C438336}" srcOrd="0" destOrd="0" presId="urn:microsoft.com/office/officeart/2005/8/layout/hierarchy4"/>
    <dgm:cxn modelId="{FF10C538-AB6B-4735-8E9F-EAC280F8D55C}" type="presOf" srcId="{C19468F0-BA28-4887-91C5-3D3F8436AE7D}" destId="{B9E2ACFF-EBA9-42E4-9CC0-CEAAEEB6FC1F}" srcOrd="0" destOrd="0" presId="urn:microsoft.com/office/officeart/2005/8/layout/hierarchy4"/>
    <dgm:cxn modelId="{42390842-A2B1-4FF8-A4A2-EA3E8F9AA385}" srcId="{3E7631CD-C397-40FA-B11A-1A23F66DD975}" destId="{044AD420-A153-4AB3-842D-9B04AECC8FE9}" srcOrd="0" destOrd="0" parTransId="{29E586DE-4057-46B7-8DF7-5C0CBBE832A1}" sibTransId="{8279466C-C3A9-45BC-B3E2-929B8E11BB83}"/>
    <dgm:cxn modelId="{887C1806-B68F-417A-8A09-F5430FBCE5EF}" type="presParOf" srcId="{B9E2ACFF-EBA9-42E4-9CC0-CEAAEEB6FC1F}" destId="{B203C841-9127-482F-B305-CB7C9ACA11CD}" srcOrd="0" destOrd="0" presId="urn:microsoft.com/office/officeart/2005/8/layout/hierarchy4"/>
    <dgm:cxn modelId="{A8F23ED0-C668-43AF-8B8D-904F3510E84A}" type="presParOf" srcId="{B203C841-9127-482F-B305-CB7C9ACA11CD}" destId="{B938B24A-312D-498D-AB96-7738854F4FA5}" srcOrd="0" destOrd="0" presId="urn:microsoft.com/office/officeart/2005/8/layout/hierarchy4"/>
    <dgm:cxn modelId="{C8CC4B41-EC91-493B-8B9F-785F86D99D59}" type="presParOf" srcId="{B203C841-9127-482F-B305-CB7C9ACA11CD}" destId="{DAA0581E-D982-4389-80C0-92184E4DCF09}" srcOrd="1" destOrd="0" presId="urn:microsoft.com/office/officeart/2005/8/layout/hierarchy4"/>
    <dgm:cxn modelId="{D223BEA1-F81F-40E3-9674-72D65F43034A}" type="presParOf" srcId="{B203C841-9127-482F-B305-CB7C9ACA11CD}" destId="{2B93C382-F3E9-467E-92C0-FF766AA196F2}" srcOrd="2" destOrd="0" presId="urn:microsoft.com/office/officeart/2005/8/layout/hierarchy4"/>
    <dgm:cxn modelId="{87B5F544-7EDD-4F1C-9CF7-893DC00A25D7}" type="presParOf" srcId="{2B93C382-F3E9-467E-92C0-FF766AA196F2}" destId="{5070F931-0F90-4730-8776-E8E892AC40A2}" srcOrd="0" destOrd="0" presId="urn:microsoft.com/office/officeart/2005/8/layout/hierarchy4"/>
    <dgm:cxn modelId="{8A032DC2-BC9C-4461-B547-FF8C4B0520CF}" type="presParOf" srcId="{5070F931-0F90-4730-8776-E8E892AC40A2}" destId="{45015A93-843E-44D9-89AC-CF863C438336}" srcOrd="0" destOrd="0" presId="urn:microsoft.com/office/officeart/2005/8/layout/hierarchy4"/>
    <dgm:cxn modelId="{4A52E974-3AF9-4A94-A73A-991137D12573}" type="presParOf" srcId="{5070F931-0F90-4730-8776-E8E892AC40A2}" destId="{E826B9E2-9B6E-4A20-8892-47DB82DA87A0}" srcOrd="1" destOrd="0" presId="urn:microsoft.com/office/officeart/2005/8/layout/hierarchy4"/>
    <dgm:cxn modelId="{CD409FBF-B77D-4546-B7A2-AC560CA29A38}" type="presParOf" srcId="{5070F931-0F90-4730-8776-E8E892AC40A2}" destId="{122C9E28-2F1B-4C6C-8618-8F41961C8667}" srcOrd="2" destOrd="0" presId="urn:microsoft.com/office/officeart/2005/8/layout/hierarchy4"/>
    <dgm:cxn modelId="{82366FC3-1E16-4D0F-A2DB-733B9FE6E6FC}" type="presParOf" srcId="{122C9E28-2F1B-4C6C-8618-8F41961C8667}" destId="{E8575784-37B1-47DF-8786-D2DC2574522A}" srcOrd="0" destOrd="0" presId="urn:microsoft.com/office/officeart/2005/8/layout/hierarchy4"/>
    <dgm:cxn modelId="{4375DBEF-F1DB-4B0C-AD3E-BC22449D354F}" type="presParOf" srcId="{E8575784-37B1-47DF-8786-D2DC2574522A}" destId="{A20B6A9B-A854-4AE1-8208-C71D7EEEBB2F}" srcOrd="0" destOrd="0" presId="urn:microsoft.com/office/officeart/2005/8/layout/hierarchy4"/>
    <dgm:cxn modelId="{1AA265F4-4CD4-4907-8186-8E615397921C}" type="presParOf" srcId="{E8575784-37B1-47DF-8786-D2DC2574522A}" destId="{86E1A6B5-0BE7-4CBA-9853-F9C30A4C69CF}" srcOrd="1" destOrd="0" presId="urn:microsoft.com/office/officeart/2005/8/layout/hierarchy4"/>
    <dgm:cxn modelId="{99618B25-B82A-4934-A9E7-669BF407B40E}" type="presParOf" srcId="{B9E2ACFF-EBA9-42E4-9CC0-CEAAEEB6FC1F}" destId="{33DC14EE-6D59-4213-BE8D-941268A7BF1C}" srcOrd="1" destOrd="0" presId="urn:microsoft.com/office/officeart/2005/8/layout/hierarchy4"/>
    <dgm:cxn modelId="{8DE8E395-C064-47ED-96D4-DD0AF2B05B51}" type="presParOf" srcId="{B9E2ACFF-EBA9-42E4-9CC0-CEAAEEB6FC1F}" destId="{AAB2EBDD-6953-4EDA-82EB-9622023EBC7F}" srcOrd="2" destOrd="0" presId="urn:microsoft.com/office/officeart/2005/8/layout/hierarchy4"/>
    <dgm:cxn modelId="{BC3A8217-6F49-4DBB-AEEF-BC1961D9A01A}" type="presParOf" srcId="{AAB2EBDD-6953-4EDA-82EB-9622023EBC7F}" destId="{C6A12648-BC11-4162-86A1-51A100A59A6E}" srcOrd="0" destOrd="0" presId="urn:microsoft.com/office/officeart/2005/8/layout/hierarchy4"/>
    <dgm:cxn modelId="{03A471FE-671F-494B-94D5-FE1BF4781754}" type="presParOf" srcId="{AAB2EBDD-6953-4EDA-82EB-9622023EBC7F}" destId="{B283D730-84FF-407F-8D01-83E56B7C66E6}" srcOrd="1" destOrd="0" presId="urn:microsoft.com/office/officeart/2005/8/layout/hierarchy4"/>
    <dgm:cxn modelId="{D8C352E5-648D-416F-A2F1-A544A3915E83}" type="presParOf" srcId="{AAB2EBDD-6953-4EDA-82EB-9622023EBC7F}" destId="{422DFBF5-CFF9-4885-80E9-E3D62D0A5180}" srcOrd="2" destOrd="0" presId="urn:microsoft.com/office/officeart/2005/8/layout/hierarchy4"/>
    <dgm:cxn modelId="{4B8D562B-DD6B-4CE3-AC40-9F812B190E5B}" type="presParOf" srcId="{422DFBF5-CFF9-4885-80E9-E3D62D0A5180}" destId="{13029678-4DFA-48DA-B3D6-D4DCB15D563F}" srcOrd="0" destOrd="0" presId="urn:microsoft.com/office/officeart/2005/8/layout/hierarchy4"/>
    <dgm:cxn modelId="{FA0F4184-AD17-4F34-95C8-49946BF4B669}" type="presParOf" srcId="{13029678-4DFA-48DA-B3D6-D4DCB15D563F}" destId="{EDFFF5CC-DD9E-471A-B5B5-F37961E5C6B5}" srcOrd="0" destOrd="0" presId="urn:microsoft.com/office/officeart/2005/8/layout/hierarchy4"/>
    <dgm:cxn modelId="{34336D8A-9BA0-46AA-AA88-B776CB6D0767}" type="presParOf" srcId="{13029678-4DFA-48DA-B3D6-D4DCB15D563F}" destId="{349AABD8-0739-48A7-AA0A-93C163ADB6D0}" srcOrd="1" destOrd="0" presId="urn:microsoft.com/office/officeart/2005/8/layout/hierarchy4"/>
    <dgm:cxn modelId="{B95BA274-917A-4165-B5C1-30C6630A92B6}" type="presParOf" srcId="{13029678-4DFA-48DA-B3D6-D4DCB15D563F}" destId="{7503C0BF-B5BE-4793-9CC1-C62033B7A052}" srcOrd="2" destOrd="0" presId="urn:microsoft.com/office/officeart/2005/8/layout/hierarchy4"/>
    <dgm:cxn modelId="{FABBEDCE-7AEF-4D86-A331-D6834E3CA80E}" type="presParOf" srcId="{7503C0BF-B5BE-4793-9CC1-C62033B7A052}" destId="{336EA327-41B8-444D-9F4E-A9756C863204}" srcOrd="0" destOrd="0" presId="urn:microsoft.com/office/officeart/2005/8/layout/hierarchy4"/>
    <dgm:cxn modelId="{79F5867B-1D40-427F-A16C-0D8AB4A9C74D}" type="presParOf" srcId="{336EA327-41B8-444D-9F4E-A9756C863204}" destId="{2D8F5AD9-1CF0-4D0E-AB20-2FE49E2EC43F}" srcOrd="0" destOrd="0" presId="urn:microsoft.com/office/officeart/2005/8/layout/hierarchy4"/>
    <dgm:cxn modelId="{BE673844-2F5B-4581-9CFB-0B451ABE0343}" type="presParOf" srcId="{336EA327-41B8-444D-9F4E-A9756C863204}" destId="{7DB2E198-BD0B-4BD5-B037-73049CE0E5B5}" srcOrd="1" destOrd="0" presId="urn:microsoft.com/office/officeart/2005/8/layout/hierarchy4"/>
    <dgm:cxn modelId="{F2943234-AA60-4CA0-AC26-020AF30EB516}" type="presParOf" srcId="{B9E2ACFF-EBA9-42E4-9CC0-CEAAEEB6FC1F}" destId="{4DE70DC1-76E5-4C19-9A2E-EC4C27425530}" srcOrd="3" destOrd="0" presId="urn:microsoft.com/office/officeart/2005/8/layout/hierarchy4"/>
    <dgm:cxn modelId="{DE9A3286-016B-41C6-BB50-819945E89BDB}" type="presParOf" srcId="{B9E2ACFF-EBA9-42E4-9CC0-CEAAEEB6FC1F}" destId="{0873C37A-1F54-4E46-914A-AE47F68B6D5F}" srcOrd="4" destOrd="0" presId="urn:microsoft.com/office/officeart/2005/8/layout/hierarchy4"/>
    <dgm:cxn modelId="{235C475A-BE42-4CD5-8701-A51837CF2768}" type="presParOf" srcId="{0873C37A-1F54-4E46-914A-AE47F68B6D5F}" destId="{C9DA1E9B-B6A4-43AC-A975-F43C1466508E}" srcOrd="0" destOrd="0" presId="urn:microsoft.com/office/officeart/2005/8/layout/hierarchy4"/>
    <dgm:cxn modelId="{B930EA84-5837-4DD3-9FF3-A6CEC151309B}" type="presParOf" srcId="{0873C37A-1F54-4E46-914A-AE47F68B6D5F}" destId="{DD8DDA9D-9585-410F-8523-4FA5F36C1D09}" srcOrd="1" destOrd="0" presId="urn:microsoft.com/office/officeart/2005/8/layout/hierarchy4"/>
    <dgm:cxn modelId="{250846BE-68E9-4E1E-A629-A84A9C3C06B4}" type="presParOf" srcId="{0873C37A-1F54-4E46-914A-AE47F68B6D5F}" destId="{E887D81C-025E-45A6-BD60-AE7C2D433DA7}" srcOrd="2" destOrd="0" presId="urn:microsoft.com/office/officeart/2005/8/layout/hierarchy4"/>
    <dgm:cxn modelId="{4FB3DB50-5F02-4985-B494-169810BCF510}" type="presParOf" srcId="{E887D81C-025E-45A6-BD60-AE7C2D433DA7}" destId="{012A8C55-0D01-44A5-964D-0E14794BCA8C}" srcOrd="0" destOrd="0" presId="urn:microsoft.com/office/officeart/2005/8/layout/hierarchy4"/>
    <dgm:cxn modelId="{8EA7320D-04BF-4A58-831C-EF48AE536F3A}" type="presParOf" srcId="{012A8C55-0D01-44A5-964D-0E14794BCA8C}" destId="{4254EAE3-433C-4337-A963-CBD1BB9A8A19}" srcOrd="0" destOrd="0" presId="urn:microsoft.com/office/officeart/2005/8/layout/hierarchy4"/>
    <dgm:cxn modelId="{F73D72BB-76FC-4B76-91D1-8E34F0FA7A2A}" type="presParOf" srcId="{012A8C55-0D01-44A5-964D-0E14794BCA8C}" destId="{E40D9081-A6ED-4691-B700-FE0CBB8FF7DB}" srcOrd="1" destOrd="0" presId="urn:microsoft.com/office/officeart/2005/8/layout/hierarchy4"/>
    <dgm:cxn modelId="{28E5169A-3187-4FAD-8CF3-39BEFCB66E0A}" type="presParOf" srcId="{012A8C55-0D01-44A5-964D-0E14794BCA8C}" destId="{D37A032E-B126-4B6C-B819-1A895DB0F6E6}" srcOrd="2" destOrd="0" presId="urn:microsoft.com/office/officeart/2005/8/layout/hierarchy4"/>
    <dgm:cxn modelId="{EAFF61AF-E505-414A-99C6-D11E47ECA012}" type="presParOf" srcId="{D37A032E-B126-4B6C-B819-1A895DB0F6E6}" destId="{920B28BB-072F-474E-AA29-E2CABCC682AC}" srcOrd="0" destOrd="0" presId="urn:microsoft.com/office/officeart/2005/8/layout/hierarchy4"/>
    <dgm:cxn modelId="{CD2614F9-8019-4D02-8577-3ABEE038558F}" type="presParOf" srcId="{920B28BB-072F-474E-AA29-E2CABCC682AC}" destId="{5284245B-7D59-438C-8DFE-4BD34633579D}" srcOrd="0" destOrd="0" presId="urn:microsoft.com/office/officeart/2005/8/layout/hierarchy4"/>
    <dgm:cxn modelId="{95B571C7-A1FD-441E-BCFC-6296B22600EF}" type="presParOf" srcId="{920B28BB-072F-474E-AA29-E2CABCC682AC}" destId="{B11D31FA-0A56-46B1-B5AB-18E5BE83D3CA}" srcOrd="1" destOrd="0" presId="urn:microsoft.com/office/officeart/2005/8/layout/hierarchy4"/>
    <dgm:cxn modelId="{37DA9A90-8530-4FF4-B37D-310C747750F7}" type="presParOf" srcId="{B9E2ACFF-EBA9-42E4-9CC0-CEAAEEB6FC1F}" destId="{583A1EC8-5F73-40E4-A9E0-D185F18245EE}" srcOrd="5" destOrd="0" presId="urn:microsoft.com/office/officeart/2005/8/layout/hierarchy4"/>
    <dgm:cxn modelId="{CB21391D-210B-4DB7-8336-B068FF263C6A}" type="presParOf" srcId="{B9E2ACFF-EBA9-42E4-9CC0-CEAAEEB6FC1F}" destId="{2B0071A2-FB5E-42B7-ABCD-525D7B69941A}" srcOrd="6" destOrd="0" presId="urn:microsoft.com/office/officeart/2005/8/layout/hierarchy4"/>
    <dgm:cxn modelId="{A8651579-902E-46EA-83C0-9ED0A71475E4}" type="presParOf" srcId="{2B0071A2-FB5E-42B7-ABCD-525D7B69941A}" destId="{F9BF44FA-8ABD-4DA9-9153-D378EE341387}" srcOrd="0" destOrd="0" presId="urn:microsoft.com/office/officeart/2005/8/layout/hierarchy4"/>
    <dgm:cxn modelId="{2B36681C-1362-427A-A440-F444B2276FAD}" type="presParOf" srcId="{2B0071A2-FB5E-42B7-ABCD-525D7B69941A}" destId="{6AE28D43-D02A-4C5A-B77D-B4D138096CB5}" srcOrd="1" destOrd="0" presId="urn:microsoft.com/office/officeart/2005/8/layout/hierarchy4"/>
    <dgm:cxn modelId="{9615ACF1-BB75-47D5-B9BA-3860BEF4DF9D}" type="presParOf" srcId="{2B0071A2-FB5E-42B7-ABCD-525D7B69941A}" destId="{4476AE62-233C-47A0-A24F-F134CD519F53}" srcOrd="2" destOrd="0" presId="urn:microsoft.com/office/officeart/2005/8/layout/hierarchy4"/>
    <dgm:cxn modelId="{687C47EF-1793-4889-BB57-2D32FC2175DC}" type="presParOf" srcId="{4476AE62-233C-47A0-A24F-F134CD519F53}" destId="{F5C194A2-64CE-4FB9-8961-92EAC63FB0A7}" srcOrd="0" destOrd="0" presId="urn:microsoft.com/office/officeart/2005/8/layout/hierarchy4"/>
    <dgm:cxn modelId="{3E74F9D1-772B-4B5A-B77B-56D131136DE8}" type="presParOf" srcId="{F5C194A2-64CE-4FB9-8961-92EAC63FB0A7}" destId="{A43D8A38-3BE0-49A0-9C0B-468ECE183940}" srcOrd="0" destOrd="0" presId="urn:microsoft.com/office/officeart/2005/8/layout/hierarchy4"/>
    <dgm:cxn modelId="{30CE1CA7-E645-4A6C-8E2B-7078EF6DF93C}" type="presParOf" srcId="{F5C194A2-64CE-4FB9-8961-92EAC63FB0A7}" destId="{0F72DF95-9D16-489C-8459-6D0EC2381E92}" srcOrd="1" destOrd="0" presId="urn:microsoft.com/office/officeart/2005/8/layout/hierarchy4"/>
    <dgm:cxn modelId="{ABED0A22-88A6-44F0-93B4-60EA16F04E00}" type="presParOf" srcId="{F5C194A2-64CE-4FB9-8961-92EAC63FB0A7}" destId="{7E464413-BBC3-4CCF-8EE9-D5C908E14D98}" srcOrd="2" destOrd="0" presId="urn:microsoft.com/office/officeart/2005/8/layout/hierarchy4"/>
    <dgm:cxn modelId="{FC5EC571-81F3-4C28-A5B2-2E6B14C17E84}" type="presParOf" srcId="{7E464413-BBC3-4CCF-8EE9-D5C908E14D98}" destId="{8E056844-0BDF-4CEB-967D-0B317E42789F}" srcOrd="0" destOrd="0" presId="urn:microsoft.com/office/officeart/2005/8/layout/hierarchy4"/>
    <dgm:cxn modelId="{18BF3B90-4D97-4866-B29B-6B38703C2233}" type="presParOf" srcId="{8E056844-0BDF-4CEB-967D-0B317E42789F}" destId="{35620A04-5F3F-4374-B1A3-5E3DE8910D64}" srcOrd="0" destOrd="0" presId="urn:microsoft.com/office/officeart/2005/8/layout/hierarchy4"/>
    <dgm:cxn modelId="{7A90F5F6-FCDC-4F76-B4E5-706F42CD67B2}" type="presParOf" srcId="{8E056844-0BDF-4CEB-967D-0B317E42789F}" destId="{D6B29533-A7BC-4068-B7ED-BED300A746E5}" srcOrd="1" destOrd="0" presId="urn:microsoft.com/office/officeart/2005/8/layout/hierarchy4"/>
    <dgm:cxn modelId="{CB8FCCF2-58F8-4F1A-B1B7-B529BEBE9E9F}" type="presParOf" srcId="{B9E2ACFF-EBA9-42E4-9CC0-CEAAEEB6FC1F}" destId="{1FF6C769-2462-48B6-8CFB-0E0056DF6D62}" srcOrd="7" destOrd="0" presId="urn:microsoft.com/office/officeart/2005/8/layout/hierarchy4"/>
    <dgm:cxn modelId="{5287F64C-2087-4D2B-9803-5EF41751FEB4}" type="presParOf" srcId="{B9E2ACFF-EBA9-42E4-9CC0-CEAAEEB6FC1F}" destId="{6524463D-A877-4A91-9FC8-A7C54870C8F6}" srcOrd="8" destOrd="0" presId="urn:microsoft.com/office/officeart/2005/8/layout/hierarchy4"/>
    <dgm:cxn modelId="{9C57811A-5C0A-489C-AB91-276C2166456D}" type="presParOf" srcId="{6524463D-A877-4A91-9FC8-A7C54870C8F6}" destId="{00229E34-CDEB-467A-B06C-593290B4C9EB}" srcOrd="0" destOrd="0" presId="urn:microsoft.com/office/officeart/2005/8/layout/hierarchy4"/>
    <dgm:cxn modelId="{75797242-E8FB-4DC2-BA9C-BEEB6D1831FB}" type="presParOf" srcId="{6524463D-A877-4A91-9FC8-A7C54870C8F6}" destId="{BC52EB4E-222A-4DFC-99A2-F57287477B80}" srcOrd="1" destOrd="0" presId="urn:microsoft.com/office/officeart/2005/8/layout/hierarchy4"/>
    <dgm:cxn modelId="{30E4C5BA-4209-4F69-9AB7-B30CA7DAFD18}" type="presParOf" srcId="{6524463D-A877-4A91-9FC8-A7C54870C8F6}" destId="{3643A753-0253-4F93-B730-E3651CBCAE9B}" srcOrd="2" destOrd="0" presId="urn:microsoft.com/office/officeart/2005/8/layout/hierarchy4"/>
    <dgm:cxn modelId="{B264C172-BDBA-42B1-9859-4EB62E84420D}" type="presParOf" srcId="{3643A753-0253-4F93-B730-E3651CBCAE9B}" destId="{CC8F3B74-761F-438A-9CBE-F3F99FFC567E}" srcOrd="0" destOrd="0" presId="urn:microsoft.com/office/officeart/2005/8/layout/hierarchy4"/>
    <dgm:cxn modelId="{20A83248-E568-45B0-B990-642CDCFF41AC}" type="presParOf" srcId="{CC8F3B74-761F-438A-9CBE-F3F99FFC567E}" destId="{D8C98862-0B49-4AAE-ABA3-1A6E94406DBD}" srcOrd="0" destOrd="0" presId="urn:microsoft.com/office/officeart/2005/8/layout/hierarchy4"/>
    <dgm:cxn modelId="{5A708D15-D96A-4D08-A277-8D29AEF5EC5A}" type="presParOf" srcId="{CC8F3B74-761F-438A-9CBE-F3F99FFC567E}" destId="{E2D5D96F-52D7-4E62-A2B0-D02680234E12}" srcOrd="1" destOrd="0" presId="urn:microsoft.com/office/officeart/2005/8/layout/hierarchy4"/>
    <dgm:cxn modelId="{36B8B3B7-8B4C-4EDD-91A3-F97684D6CFB0}" type="presParOf" srcId="{CC8F3B74-761F-438A-9CBE-F3F99FFC567E}" destId="{5F0217C7-1C14-44A5-A8D9-CA1C9D2EE2B1}" srcOrd="2" destOrd="0" presId="urn:microsoft.com/office/officeart/2005/8/layout/hierarchy4"/>
    <dgm:cxn modelId="{F6EC74D1-18E0-4DDE-9740-EBDB35C7B8D4}" type="presParOf" srcId="{5F0217C7-1C14-44A5-A8D9-CA1C9D2EE2B1}" destId="{6A7042C2-C33E-443D-AF7D-07BFD5D018D0}" srcOrd="0" destOrd="0" presId="urn:microsoft.com/office/officeart/2005/8/layout/hierarchy4"/>
    <dgm:cxn modelId="{540C8A1A-ACDB-4B1A-8E84-4DD3D4F19759}" type="presParOf" srcId="{6A7042C2-C33E-443D-AF7D-07BFD5D018D0}" destId="{A87C1446-2F06-4901-A287-E155F56EF1B5}" srcOrd="0" destOrd="0" presId="urn:microsoft.com/office/officeart/2005/8/layout/hierarchy4"/>
    <dgm:cxn modelId="{9D7AA97B-6EE1-491C-A79C-C515694A61AF}" type="presParOf" srcId="{6A7042C2-C33E-443D-AF7D-07BFD5D018D0}" destId="{90A54D26-791E-481B-B0C4-4EF97BADA86A}" srcOrd="1" destOrd="0" presId="urn:microsoft.com/office/officeart/2005/8/layout/hierarchy4"/>
  </dgm:cxnLst>
  <dgm:bg/>
  <dgm:whole/>
</dgm:dataModel>
</file>

<file path=ppt/diagrams/data5.xml><?xml version="1.0" encoding="utf-8"?>
<dgm:dataModel xmlns:dgm="http://schemas.openxmlformats.org/drawingml/2006/diagram" xmlns:a="http://schemas.openxmlformats.org/drawingml/2006/main">
  <dgm:ptLst>
    <dgm:pt modelId="{EF2EAECA-D41B-46CF-8635-414F094F4330}" type="doc">
      <dgm:prSet loTypeId="urn:microsoft.com/office/officeart/2005/8/layout/cycle4" loCatId="cycle" qsTypeId="urn:microsoft.com/office/officeart/2005/8/quickstyle/simple1" qsCatId="simple" csTypeId="urn:microsoft.com/office/officeart/2005/8/colors/colorful1" csCatId="colorful" phldr="1"/>
      <dgm:spPr/>
    </dgm:pt>
    <dgm:pt modelId="{FF4DB3D5-81D2-4331-9EE6-853F10C1E35D}">
      <dgm:prSet phldrT="[Text]"/>
      <dgm:spPr/>
      <dgm:t>
        <a:bodyPr/>
        <a:lstStyle/>
        <a:p>
          <a:r>
            <a:rPr lang="en-US" dirty="0" smtClean="0"/>
            <a:t>Norm</a:t>
          </a:r>
          <a:endParaRPr lang="en-US" dirty="0"/>
        </a:p>
      </dgm:t>
    </dgm:pt>
    <dgm:pt modelId="{3154C171-C0AD-498D-8120-240A949CE568}" type="parTrans" cxnId="{4F44B8D7-0DD4-4CD4-8497-84F396763C9B}">
      <dgm:prSet/>
      <dgm:spPr/>
      <dgm:t>
        <a:bodyPr/>
        <a:lstStyle/>
        <a:p>
          <a:endParaRPr lang="en-US"/>
        </a:p>
      </dgm:t>
    </dgm:pt>
    <dgm:pt modelId="{038BC6EE-4B80-4D4C-B85C-8493DE3BC06B}" type="sibTrans" cxnId="{4F44B8D7-0DD4-4CD4-8497-84F396763C9B}">
      <dgm:prSet/>
      <dgm:spPr/>
      <dgm:t>
        <a:bodyPr/>
        <a:lstStyle/>
        <a:p>
          <a:endParaRPr lang="en-US"/>
        </a:p>
      </dgm:t>
    </dgm:pt>
    <dgm:pt modelId="{44B5C07C-D815-4FDB-89F2-FD4303D1B39E}">
      <dgm:prSet phldrT="[Text]" phldr="1"/>
      <dgm:spPr/>
      <dgm:t>
        <a:bodyPr/>
        <a:lstStyle/>
        <a:p>
          <a:endParaRPr lang="en-US"/>
        </a:p>
      </dgm:t>
    </dgm:pt>
    <dgm:pt modelId="{694BDE11-5CE9-4E6D-9BA7-F25D9630B51E}" type="parTrans" cxnId="{E71B2738-D2DA-408D-8C83-8B00199A31FA}">
      <dgm:prSet/>
      <dgm:spPr/>
      <dgm:t>
        <a:bodyPr/>
        <a:lstStyle/>
        <a:p>
          <a:endParaRPr lang="en-US"/>
        </a:p>
      </dgm:t>
    </dgm:pt>
    <dgm:pt modelId="{5207D183-813E-44BF-B8D2-C84426F573D2}" type="sibTrans" cxnId="{E71B2738-D2DA-408D-8C83-8B00199A31FA}">
      <dgm:prSet/>
      <dgm:spPr/>
      <dgm:t>
        <a:bodyPr/>
        <a:lstStyle/>
        <a:p>
          <a:endParaRPr lang="en-US"/>
        </a:p>
      </dgm:t>
    </dgm:pt>
    <dgm:pt modelId="{797E7C53-D596-4F09-8D50-BAE2B45E5BEE}">
      <dgm:prSet phldrT="[Text]" phldr="1"/>
      <dgm:spPr/>
      <dgm:t>
        <a:bodyPr/>
        <a:lstStyle/>
        <a:p>
          <a:endParaRPr lang="en-US"/>
        </a:p>
      </dgm:t>
    </dgm:pt>
    <dgm:pt modelId="{85ECF681-03BC-4441-BEAC-52599761F5BE}" type="parTrans" cxnId="{7610E603-B16B-418B-A729-E956CACDB1B3}">
      <dgm:prSet/>
      <dgm:spPr/>
      <dgm:t>
        <a:bodyPr/>
        <a:lstStyle/>
        <a:p>
          <a:endParaRPr lang="en-US"/>
        </a:p>
      </dgm:t>
    </dgm:pt>
    <dgm:pt modelId="{92A88697-F012-44F0-B926-F0B433476976}" type="sibTrans" cxnId="{7610E603-B16B-418B-A729-E956CACDB1B3}">
      <dgm:prSet/>
      <dgm:spPr/>
      <dgm:t>
        <a:bodyPr/>
        <a:lstStyle/>
        <a:p>
          <a:endParaRPr lang="en-US"/>
        </a:p>
      </dgm:t>
    </dgm:pt>
    <dgm:pt modelId="{0CE48213-2A2A-46D5-AE38-CD3D6E362AD4}">
      <dgm:prSet/>
      <dgm:spPr/>
      <dgm:t>
        <a:bodyPr/>
        <a:lstStyle/>
        <a:p>
          <a:r>
            <a:rPr lang="en-US" dirty="0" smtClean="0"/>
            <a:t>Architecture</a:t>
          </a:r>
          <a:endParaRPr lang="en-US" dirty="0" smtClean="0"/>
        </a:p>
      </dgm:t>
    </dgm:pt>
    <dgm:pt modelId="{79CE624C-CB1E-40FA-B5F3-C42472602943}" type="parTrans" cxnId="{FCCD6414-F03D-4012-B679-9DEEA0DF6DD1}">
      <dgm:prSet/>
      <dgm:spPr/>
      <dgm:t>
        <a:bodyPr/>
        <a:lstStyle/>
        <a:p>
          <a:endParaRPr lang="en-US"/>
        </a:p>
      </dgm:t>
    </dgm:pt>
    <dgm:pt modelId="{F5780741-711E-4D5D-95C8-495E471ED68F}" type="sibTrans" cxnId="{FCCD6414-F03D-4012-B679-9DEEA0DF6DD1}">
      <dgm:prSet/>
      <dgm:spPr/>
      <dgm:t>
        <a:bodyPr/>
        <a:lstStyle/>
        <a:p>
          <a:endParaRPr lang="en-US"/>
        </a:p>
      </dgm:t>
    </dgm:pt>
    <dgm:pt modelId="{BDC355DE-3B83-4532-AE7E-499247D478DA}">
      <dgm:prSet/>
      <dgm:spPr/>
      <dgm:t>
        <a:bodyPr/>
        <a:lstStyle/>
        <a:p>
          <a:r>
            <a:rPr lang="en-US" dirty="0" smtClean="0"/>
            <a:t>Market</a:t>
          </a:r>
          <a:endParaRPr lang="en-US" dirty="0" smtClean="0"/>
        </a:p>
      </dgm:t>
    </dgm:pt>
    <dgm:pt modelId="{B2B5FAA1-F441-4658-BCE7-662EE559A2DB}" type="parTrans" cxnId="{3BD25CC9-0F21-4C59-B9E6-81602023D43C}">
      <dgm:prSet/>
      <dgm:spPr/>
      <dgm:t>
        <a:bodyPr/>
        <a:lstStyle/>
        <a:p>
          <a:endParaRPr lang="en-US"/>
        </a:p>
      </dgm:t>
    </dgm:pt>
    <dgm:pt modelId="{5418F0FC-5E7A-4F0F-A88D-E9795145DCB9}" type="sibTrans" cxnId="{3BD25CC9-0F21-4C59-B9E6-81602023D43C}">
      <dgm:prSet/>
      <dgm:spPr/>
      <dgm:t>
        <a:bodyPr/>
        <a:lstStyle/>
        <a:p>
          <a:endParaRPr lang="en-US"/>
        </a:p>
      </dgm:t>
    </dgm:pt>
    <dgm:pt modelId="{7D067BAE-80D9-4BDB-BA62-8DE8235D3AD2}">
      <dgm:prSet/>
      <dgm:spPr/>
      <dgm:t>
        <a:bodyPr/>
        <a:lstStyle/>
        <a:p>
          <a:r>
            <a:rPr lang="en-US" dirty="0" smtClean="0"/>
            <a:t>Code/Law</a:t>
          </a:r>
          <a:endParaRPr lang="en-US" dirty="0"/>
        </a:p>
      </dgm:t>
    </dgm:pt>
    <dgm:pt modelId="{84FD02C5-DCFE-45AC-BF57-F894D4586FB8}" type="parTrans" cxnId="{1D2E03AA-4FDF-432E-A79E-65C6D8388ADC}">
      <dgm:prSet/>
      <dgm:spPr/>
      <dgm:t>
        <a:bodyPr/>
        <a:lstStyle/>
        <a:p>
          <a:endParaRPr lang="en-US"/>
        </a:p>
      </dgm:t>
    </dgm:pt>
    <dgm:pt modelId="{21381FDC-629E-4039-9FF4-C569CAA89903}" type="sibTrans" cxnId="{1D2E03AA-4FDF-432E-A79E-65C6D8388ADC}">
      <dgm:prSet/>
      <dgm:spPr/>
      <dgm:t>
        <a:bodyPr/>
        <a:lstStyle/>
        <a:p>
          <a:endParaRPr lang="en-US"/>
        </a:p>
      </dgm:t>
    </dgm:pt>
    <dgm:pt modelId="{DA10C032-FB24-434A-B6D5-A2DC7BAA7886}">
      <dgm:prSet phldrT="[Text]"/>
      <dgm:spPr/>
      <dgm:t>
        <a:bodyPr/>
        <a:lstStyle/>
        <a:p>
          <a:r>
            <a:rPr lang="en-US" dirty="0" smtClean="0"/>
            <a:t>Social values</a:t>
          </a:r>
          <a:endParaRPr lang="en-US" dirty="0"/>
        </a:p>
      </dgm:t>
    </dgm:pt>
    <dgm:pt modelId="{C058C6D4-2E4B-408E-8809-BF49FABB7A77}" type="parTrans" cxnId="{7D3867C9-BC63-4EAB-A4A8-C99B9C8D859D}">
      <dgm:prSet/>
      <dgm:spPr/>
      <dgm:t>
        <a:bodyPr/>
        <a:lstStyle/>
        <a:p>
          <a:endParaRPr lang="en-US"/>
        </a:p>
      </dgm:t>
    </dgm:pt>
    <dgm:pt modelId="{703CA888-EC6C-4D45-903A-2A887AEEE347}" type="sibTrans" cxnId="{7D3867C9-BC63-4EAB-A4A8-C99B9C8D859D}">
      <dgm:prSet/>
      <dgm:spPr/>
      <dgm:t>
        <a:bodyPr/>
        <a:lstStyle/>
        <a:p>
          <a:endParaRPr lang="en-US"/>
        </a:p>
      </dgm:t>
    </dgm:pt>
    <dgm:pt modelId="{41A8EA36-0DFE-4128-836E-1DE038D870A1}">
      <dgm:prSet phldrT="[Text]"/>
      <dgm:spPr/>
      <dgm:t>
        <a:bodyPr/>
        <a:lstStyle/>
        <a:p>
          <a:r>
            <a:rPr lang="en-US" dirty="0" smtClean="0"/>
            <a:t>Business objectives</a:t>
          </a:r>
          <a:endParaRPr lang="en-US" dirty="0"/>
        </a:p>
      </dgm:t>
    </dgm:pt>
    <dgm:pt modelId="{5F286D0E-E99D-4761-B6E8-41DC11A5A71F}" type="parTrans" cxnId="{F4107AD7-094C-4E2F-B55E-BC61E6AB43EF}">
      <dgm:prSet/>
      <dgm:spPr/>
      <dgm:t>
        <a:bodyPr/>
        <a:lstStyle/>
        <a:p>
          <a:endParaRPr lang="en-US"/>
        </a:p>
      </dgm:t>
    </dgm:pt>
    <dgm:pt modelId="{7A50F97E-3BFE-4A24-A9AD-017FA9860577}" type="sibTrans" cxnId="{F4107AD7-094C-4E2F-B55E-BC61E6AB43EF}">
      <dgm:prSet/>
      <dgm:spPr/>
      <dgm:t>
        <a:bodyPr/>
        <a:lstStyle/>
        <a:p>
          <a:endParaRPr lang="en-US"/>
        </a:p>
      </dgm:t>
    </dgm:pt>
    <dgm:pt modelId="{0F720436-6E5A-492E-9860-354FDCAF0F4F}">
      <dgm:prSet phldrT="[Text]"/>
      <dgm:spPr/>
      <dgm:t>
        <a:bodyPr/>
        <a:lstStyle/>
        <a:p>
          <a:r>
            <a:rPr lang="en-US" dirty="0" smtClean="0"/>
            <a:t>Religiosity</a:t>
          </a:r>
          <a:endParaRPr lang="en-US" dirty="0"/>
        </a:p>
      </dgm:t>
    </dgm:pt>
    <dgm:pt modelId="{4718BA05-50E6-4A9F-B69A-7C1206EF7393}" type="parTrans" cxnId="{8AF90919-0C3C-462E-990B-D9759901A8C7}">
      <dgm:prSet/>
      <dgm:spPr/>
      <dgm:t>
        <a:bodyPr/>
        <a:lstStyle/>
        <a:p>
          <a:endParaRPr lang="en-US"/>
        </a:p>
      </dgm:t>
    </dgm:pt>
    <dgm:pt modelId="{DBAD0D55-70C1-4E32-A890-B58AFD5581FB}" type="sibTrans" cxnId="{8AF90919-0C3C-462E-990B-D9759901A8C7}">
      <dgm:prSet/>
      <dgm:spPr/>
      <dgm:t>
        <a:bodyPr/>
        <a:lstStyle/>
        <a:p>
          <a:endParaRPr lang="en-US"/>
        </a:p>
      </dgm:t>
    </dgm:pt>
    <dgm:pt modelId="{1C7A8143-12C7-4883-B99E-BDF0099FE8DF}">
      <dgm:prSet/>
      <dgm:spPr/>
      <dgm:t>
        <a:bodyPr/>
        <a:lstStyle/>
        <a:p>
          <a:r>
            <a:rPr lang="en-US" dirty="0" smtClean="0"/>
            <a:t>Technical Standard</a:t>
          </a:r>
          <a:endParaRPr lang="en-US" dirty="0" smtClean="0"/>
        </a:p>
      </dgm:t>
    </dgm:pt>
    <dgm:pt modelId="{F3754E38-DA83-4F9F-A9F5-41143C53C444}" type="parTrans" cxnId="{DD2D7090-C48A-4B0D-BF8E-3087C48C2613}">
      <dgm:prSet/>
      <dgm:spPr/>
      <dgm:t>
        <a:bodyPr/>
        <a:lstStyle/>
        <a:p>
          <a:endParaRPr lang="en-US"/>
        </a:p>
      </dgm:t>
    </dgm:pt>
    <dgm:pt modelId="{CB810EB1-EB31-4926-8A58-3FF19332DA25}" type="sibTrans" cxnId="{DD2D7090-C48A-4B0D-BF8E-3087C48C2613}">
      <dgm:prSet/>
      <dgm:spPr/>
      <dgm:t>
        <a:bodyPr/>
        <a:lstStyle/>
        <a:p>
          <a:endParaRPr lang="en-US"/>
        </a:p>
      </dgm:t>
    </dgm:pt>
    <dgm:pt modelId="{87A4E525-A740-40AD-89F1-407D9FC161AF}">
      <dgm:prSet/>
      <dgm:spPr/>
      <dgm:t>
        <a:bodyPr/>
        <a:lstStyle/>
        <a:p>
          <a:r>
            <a:rPr lang="en-US" dirty="0" smtClean="0"/>
            <a:t>Apps specification</a:t>
          </a:r>
          <a:endParaRPr lang="en-US" dirty="0" smtClean="0"/>
        </a:p>
      </dgm:t>
    </dgm:pt>
    <dgm:pt modelId="{B03A889E-C244-4A62-98A7-7CEB61357D16}" type="parTrans" cxnId="{8A3C0B3E-BBDB-4ABC-BA19-0D90AC3B207F}">
      <dgm:prSet/>
      <dgm:spPr/>
      <dgm:t>
        <a:bodyPr/>
        <a:lstStyle/>
        <a:p>
          <a:endParaRPr lang="en-US"/>
        </a:p>
      </dgm:t>
    </dgm:pt>
    <dgm:pt modelId="{B235E571-1193-4FD6-999B-B30081BDCF50}" type="sibTrans" cxnId="{8A3C0B3E-BBDB-4ABC-BA19-0D90AC3B207F}">
      <dgm:prSet/>
      <dgm:spPr/>
      <dgm:t>
        <a:bodyPr/>
        <a:lstStyle/>
        <a:p>
          <a:endParaRPr lang="en-US"/>
        </a:p>
      </dgm:t>
    </dgm:pt>
    <dgm:pt modelId="{93D8DFAF-C5E1-4DC5-8C4E-C5BC5D5F435B}">
      <dgm:prSet/>
      <dgm:spPr/>
      <dgm:t>
        <a:bodyPr/>
        <a:lstStyle/>
        <a:p>
          <a:r>
            <a:rPr lang="en-US" dirty="0" smtClean="0"/>
            <a:t>Data protection  policy</a:t>
          </a:r>
          <a:endParaRPr lang="en-US" dirty="0" smtClean="0"/>
        </a:p>
      </dgm:t>
    </dgm:pt>
    <dgm:pt modelId="{D1882DCD-2D9E-4C83-BB68-1815A32CBB8A}" type="parTrans" cxnId="{89D97F57-258F-4EA4-A7D8-BE66C8745C36}">
      <dgm:prSet/>
      <dgm:spPr/>
      <dgm:t>
        <a:bodyPr/>
        <a:lstStyle/>
        <a:p>
          <a:endParaRPr lang="en-US"/>
        </a:p>
      </dgm:t>
    </dgm:pt>
    <dgm:pt modelId="{21199F5C-0F9F-40A9-A091-83E67CE83AB6}" type="sibTrans" cxnId="{89D97F57-258F-4EA4-A7D8-BE66C8745C36}">
      <dgm:prSet/>
      <dgm:spPr/>
      <dgm:t>
        <a:bodyPr/>
        <a:lstStyle/>
        <a:p>
          <a:endParaRPr lang="en-US"/>
        </a:p>
      </dgm:t>
    </dgm:pt>
    <dgm:pt modelId="{30C2CB28-6C9A-4CD0-9D5D-2AF85681B67B}">
      <dgm:prSet/>
      <dgm:spPr/>
      <dgm:t>
        <a:bodyPr/>
        <a:lstStyle/>
        <a:p>
          <a:r>
            <a:rPr lang="en-US" dirty="0" smtClean="0"/>
            <a:t>Tax regime</a:t>
          </a:r>
          <a:endParaRPr lang="en-US" dirty="0" smtClean="0"/>
        </a:p>
      </dgm:t>
    </dgm:pt>
    <dgm:pt modelId="{150FCA12-4EB3-49D2-8010-5F5BC1E7017B}" type="parTrans" cxnId="{36064D49-3BD0-41C2-8459-9AA89F7584C4}">
      <dgm:prSet/>
      <dgm:spPr/>
      <dgm:t>
        <a:bodyPr/>
        <a:lstStyle/>
        <a:p>
          <a:endParaRPr lang="en-US"/>
        </a:p>
      </dgm:t>
    </dgm:pt>
    <dgm:pt modelId="{3AD1086E-C59C-4AE5-ABAA-467C2F784365}" type="sibTrans" cxnId="{36064D49-3BD0-41C2-8459-9AA89F7584C4}">
      <dgm:prSet/>
      <dgm:spPr/>
      <dgm:t>
        <a:bodyPr/>
        <a:lstStyle/>
        <a:p>
          <a:endParaRPr lang="en-US"/>
        </a:p>
      </dgm:t>
    </dgm:pt>
    <dgm:pt modelId="{C0596388-A3D4-48E0-8531-82597B935FCC}">
      <dgm:prSet/>
      <dgm:spPr/>
      <dgm:t>
        <a:bodyPr/>
        <a:lstStyle/>
        <a:p>
          <a:r>
            <a:rPr lang="en-US" dirty="0" smtClean="0"/>
            <a:t>Licensing regime</a:t>
          </a:r>
          <a:endParaRPr lang="en-US" dirty="0" smtClean="0"/>
        </a:p>
      </dgm:t>
    </dgm:pt>
    <dgm:pt modelId="{7526C833-20E5-49E8-8665-B24C43753ED5}" type="parTrans" cxnId="{31E8C450-B435-4643-A294-0349D5E1E917}">
      <dgm:prSet/>
      <dgm:spPr/>
      <dgm:t>
        <a:bodyPr/>
        <a:lstStyle/>
        <a:p>
          <a:endParaRPr lang="en-US"/>
        </a:p>
      </dgm:t>
    </dgm:pt>
    <dgm:pt modelId="{249B44C8-6E2C-4703-BF4A-2BE88F8D5A47}" type="sibTrans" cxnId="{31E8C450-B435-4643-A294-0349D5E1E917}">
      <dgm:prSet/>
      <dgm:spPr/>
      <dgm:t>
        <a:bodyPr/>
        <a:lstStyle/>
        <a:p>
          <a:endParaRPr lang="en-US"/>
        </a:p>
      </dgm:t>
    </dgm:pt>
    <dgm:pt modelId="{04DDF252-D170-47FB-A6D3-853C3E838546}">
      <dgm:prSet/>
      <dgm:spPr/>
      <dgm:t>
        <a:bodyPr/>
        <a:lstStyle/>
        <a:p>
          <a:r>
            <a:rPr lang="en-US" dirty="0" smtClean="0"/>
            <a:t>Incentives </a:t>
          </a:r>
          <a:endParaRPr lang="en-US" dirty="0" smtClean="0"/>
        </a:p>
      </dgm:t>
    </dgm:pt>
    <dgm:pt modelId="{ED368607-D2AE-4FE9-AAC8-F50190541473}" type="parTrans" cxnId="{76E893AB-B593-4FD3-88AB-C7920DB2C384}">
      <dgm:prSet/>
      <dgm:spPr/>
      <dgm:t>
        <a:bodyPr/>
        <a:lstStyle/>
        <a:p>
          <a:endParaRPr lang="en-US"/>
        </a:p>
      </dgm:t>
    </dgm:pt>
    <dgm:pt modelId="{0FA8A498-4394-4FC5-A9B6-D2DB70F61870}" type="sibTrans" cxnId="{76E893AB-B593-4FD3-88AB-C7920DB2C384}">
      <dgm:prSet/>
      <dgm:spPr/>
      <dgm:t>
        <a:bodyPr/>
        <a:lstStyle/>
        <a:p>
          <a:endParaRPr lang="en-US"/>
        </a:p>
      </dgm:t>
    </dgm:pt>
    <dgm:pt modelId="{B0C0C464-09D3-42F7-A608-CADB23A77398}">
      <dgm:prSet/>
      <dgm:spPr/>
      <dgm:t>
        <a:bodyPr/>
        <a:lstStyle/>
        <a:p>
          <a:r>
            <a:rPr lang="en-US" dirty="0" smtClean="0"/>
            <a:t>Law &amp; Regulation</a:t>
          </a:r>
          <a:endParaRPr lang="en-US" dirty="0"/>
        </a:p>
      </dgm:t>
    </dgm:pt>
    <dgm:pt modelId="{3C20782D-2CAB-41C6-A5B9-0F21A7905FDF}" type="parTrans" cxnId="{738F8F8E-2867-43C6-B7D0-E761D2B360FE}">
      <dgm:prSet/>
      <dgm:spPr/>
      <dgm:t>
        <a:bodyPr/>
        <a:lstStyle/>
        <a:p>
          <a:endParaRPr lang="en-US"/>
        </a:p>
      </dgm:t>
    </dgm:pt>
    <dgm:pt modelId="{67496FEB-3A36-4FB4-8668-AB87738BF5CF}" type="sibTrans" cxnId="{738F8F8E-2867-43C6-B7D0-E761D2B360FE}">
      <dgm:prSet/>
      <dgm:spPr/>
      <dgm:t>
        <a:bodyPr/>
        <a:lstStyle/>
        <a:p>
          <a:endParaRPr lang="en-US"/>
        </a:p>
      </dgm:t>
    </dgm:pt>
    <dgm:pt modelId="{F9FAA673-352E-45C7-AB40-E965C41CFACC}">
      <dgm:prSet/>
      <dgm:spPr/>
      <dgm:t>
        <a:bodyPr/>
        <a:lstStyle/>
        <a:p>
          <a:endParaRPr lang="en-US" dirty="0"/>
        </a:p>
      </dgm:t>
    </dgm:pt>
    <dgm:pt modelId="{B5B202AD-F044-492D-AE8A-9794519ACDFB}" type="parTrans" cxnId="{4A9713E0-07CF-4BCA-9F73-7B67A085A719}">
      <dgm:prSet/>
      <dgm:spPr/>
      <dgm:t>
        <a:bodyPr/>
        <a:lstStyle/>
        <a:p>
          <a:endParaRPr lang="en-US"/>
        </a:p>
      </dgm:t>
    </dgm:pt>
    <dgm:pt modelId="{F0C20CF5-15F8-4182-8FB6-DA8DE3F211EC}" type="sibTrans" cxnId="{4A9713E0-07CF-4BCA-9F73-7B67A085A719}">
      <dgm:prSet/>
      <dgm:spPr/>
      <dgm:t>
        <a:bodyPr/>
        <a:lstStyle/>
        <a:p>
          <a:endParaRPr lang="en-US"/>
        </a:p>
      </dgm:t>
    </dgm:pt>
    <dgm:pt modelId="{0D83443D-84CC-4F03-8CA0-DA49A4E966D8}">
      <dgm:prSet/>
      <dgm:spPr/>
      <dgm:t>
        <a:bodyPr/>
        <a:lstStyle/>
        <a:p>
          <a:r>
            <a:rPr lang="en-US" dirty="0" smtClean="0"/>
            <a:t>Industrial </a:t>
          </a:r>
          <a:r>
            <a:rPr lang="en-US" dirty="0" err="1" smtClean="0"/>
            <a:t>Reg</a:t>
          </a:r>
          <a:endParaRPr lang="en-US" dirty="0"/>
        </a:p>
      </dgm:t>
    </dgm:pt>
    <dgm:pt modelId="{C9DF2A6D-C143-4F34-B675-B6E75A5E3242}" type="parTrans" cxnId="{A72A944D-E3C3-49D8-9015-57669BDCCD13}">
      <dgm:prSet/>
      <dgm:spPr/>
      <dgm:t>
        <a:bodyPr/>
        <a:lstStyle/>
        <a:p>
          <a:endParaRPr lang="en-US"/>
        </a:p>
      </dgm:t>
    </dgm:pt>
    <dgm:pt modelId="{729B2CC7-21FB-4C67-87EC-C2E418CDF93C}" type="sibTrans" cxnId="{A72A944D-E3C3-49D8-9015-57669BDCCD13}">
      <dgm:prSet/>
      <dgm:spPr/>
      <dgm:t>
        <a:bodyPr/>
        <a:lstStyle/>
        <a:p>
          <a:endParaRPr lang="en-US"/>
        </a:p>
      </dgm:t>
    </dgm:pt>
    <dgm:pt modelId="{A893D231-3B2F-49C2-8506-36384396D3CA}">
      <dgm:prSet/>
      <dgm:spPr/>
      <dgm:t>
        <a:bodyPr/>
        <a:lstStyle/>
        <a:p>
          <a:r>
            <a:rPr lang="en-US" dirty="0" smtClean="0"/>
            <a:t>Best practices</a:t>
          </a:r>
          <a:endParaRPr lang="en-US" dirty="0"/>
        </a:p>
      </dgm:t>
    </dgm:pt>
    <dgm:pt modelId="{771C4AC8-9315-45FF-94B4-B7F24FB51870}" type="parTrans" cxnId="{5CB980D4-9D2E-4397-A651-2C5E703B8DD6}">
      <dgm:prSet/>
      <dgm:spPr/>
      <dgm:t>
        <a:bodyPr/>
        <a:lstStyle/>
        <a:p>
          <a:endParaRPr lang="en-US"/>
        </a:p>
      </dgm:t>
    </dgm:pt>
    <dgm:pt modelId="{9E4A262D-BB22-45E3-A290-C236EC68574C}" type="sibTrans" cxnId="{5CB980D4-9D2E-4397-A651-2C5E703B8DD6}">
      <dgm:prSet/>
      <dgm:spPr/>
      <dgm:t>
        <a:bodyPr/>
        <a:lstStyle/>
        <a:p>
          <a:endParaRPr lang="en-US"/>
        </a:p>
      </dgm:t>
    </dgm:pt>
    <dgm:pt modelId="{352E8295-6DA4-4261-90C8-BDE72E5A8EF6}" type="pres">
      <dgm:prSet presAssocID="{EF2EAECA-D41B-46CF-8635-414F094F4330}" presName="cycleMatrixDiagram" presStyleCnt="0">
        <dgm:presLayoutVars>
          <dgm:chMax val="1"/>
          <dgm:dir/>
          <dgm:animLvl val="lvl"/>
          <dgm:resizeHandles val="exact"/>
        </dgm:presLayoutVars>
      </dgm:prSet>
      <dgm:spPr/>
    </dgm:pt>
    <dgm:pt modelId="{A4663E9C-D3F2-4E69-A885-DFAC37168F80}" type="pres">
      <dgm:prSet presAssocID="{EF2EAECA-D41B-46CF-8635-414F094F4330}" presName="children" presStyleCnt="0"/>
      <dgm:spPr/>
    </dgm:pt>
    <dgm:pt modelId="{B1473471-4CD1-4C65-9F4B-70A184321BAE}" type="pres">
      <dgm:prSet presAssocID="{EF2EAECA-D41B-46CF-8635-414F094F4330}" presName="child1group" presStyleCnt="0"/>
      <dgm:spPr/>
    </dgm:pt>
    <dgm:pt modelId="{5FE54C05-692C-400B-BF99-3497CC8D8342}" type="pres">
      <dgm:prSet presAssocID="{EF2EAECA-D41B-46CF-8635-414F094F4330}" presName="child1" presStyleLbl="bgAcc1" presStyleIdx="0" presStyleCnt="4"/>
      <dgm:spPr/>
      <dgm:t>
        <a:bodyPr/>
        <a:lstStyle/>
        <a:p>
          <a:endParaRPr lang="en-US"/>
        </a:p>
      </dgm:t>
    </dgm:pt>
    <dgm:pt modelId="{122C6D7C-1F7B-4076-9E56-F58DA46EB872}" type="pres">
      <dgm:prSet presAssocID="{EF2EAECA-D41B-46CF-8635-414F094F4330}" presName="child1Text" presStyleLbl="bgAcc1" presStyleIdx="0" presStyleCnt="4">
        <dgm:presLayoutVars>
          <dgm:bulletEnabled val="1"/>
        </dgm:presLayoutVars>
      </dgm:prSet>
      <dgm:spPr/>
      <dgm:t>
        <a:bodyPr/>
        <a:lstStyle/>
        <a:p>
          <a:endParaRPr lang="en-US"/>
        </a:p>
      </dgm:t>
    </dgm:pt>
    <dgm:pt modelId="{E73136E3-99CA-402C-A1F0-79A20865FD77}" type="pres">
      <dgm:prSet presAssocID="{EF2EAECA-D41B-46CF-8635-414F094F4330}" presName="child2group" presStyleCnt="0"/>
      <dgm:spPr/>
    </dgm:pt>
    <dgm:pt modelId="{62CAB209-9179-4322-BE6D-9DBD72DBE2FA}" type="pres">
      <dgm:prSet presAssocID="{EF2EAECA-D41B-46CF-8635-414F094F4330}" presName="child2" presStyleLbl="bgAcc1" presStyleIdx="1" presStyleCnt="4"/>
      <dgm:spPr/>
      <dgm:t>
        <a:bodyPr/>
        <a:lstStyle/>
        <a:p>
          <a:endParaRPr lang="en-US"/>
        </a:p>
      </dgm:t>
    </dgm:pt>
    <dgm:pt modelId="{40AA03B0-E349-43B2-A8F7-29FFAEEAB66D}" type="pres">
      <dgm:prSet presAssocID="{EF2EAECA-D41B-46CF-8635-414F094F4330}" presName="child2Text" presStyleLbl="bgAcc1" presStyleIdx="1" presStyleCnt="4">
        <dgm:presLayoutVars>
          <dgm:bulletEnabled val="1"/>
        </dgm:presLayoutVars>
      </dgm:prSet>
      <dgm:spPr/>
      <dgm:t>
        <a:bodyPr/>
        <a:lstStyle/>
        <a:p>
          <a:endParaRPr lang="en-US"/>
        </a:p>
      </dgm:t>
    </dgm:pt>
    <dgm:pt modelId="{4635996A-27A7-4284-84A3-044E01EBAD11}" type="pres">
      <dgm:prSet presAssocID="{EF2EAECA-D41B-46CF-8635-414F094F4330}" presName="child3group" presStyleCnt="0"/>
      <dgm:spPr/>
    </dgm:pt>
    <dgm:pt modelId="{58D40E2B-9036-4385-825D-8E999BF6123B}" type="pres">
      <dgm:prSet presAssocID="{EF2EAECA-D41B-46CF-8635-414F094F4330}" presName="child3" presStyleLbl="bgAcc1" presStyleIdx="2" presStyleCnt="4"/>
      <dgm:spPr/>
      <dgm:t>
        <a:bodyPr/>
        <a:lstStyle/>
        <a:p>
          <a:endParaRPr lang="en-US"/>
        </a:p>
      </dgm:t>
    </dgm:pt>
    <dgm:pt modelId="{02AF4D3F-9860-4855-B53A-5F3E2C389E6D}" type="pres">
      <dgm:prSet presAssocID="{EF2EAECA-D41B-46CF-8635-414F094F4330}" presName="child3Text" presStyleLbl="bgAcc1" presStyleIdx="2" presStyleCnt="4">
        <dgm:presLayoutVars>
          <dgm:bulletEnabled val="1"/>
        </dgm:presLayoutVars>
      </dgm:prSet>
      <dgm:spPr/>
      <dgm:t>
        <a:bodyPr/>
        <a:lstStyle/>
        <a:p>
          <a:endParaRPr lang="en-US"/>
        </a:p>
      </dgm:t>
    </dgm:pt>
    <dgm:pt modelId="{2E394730-D0A4-4320-B38E-580A7D016A1F}" type="pres">
      <dgm:prSet presAssocID="{EF2EAECA-D41B-46CF-8635-414F094F4330}" presName="child4group" presStyleCnt="0"/>
      <dgm:spPr/>
    </dgm:pt>
    <dgm:pt modelId="{83A93CB2-6870-4895-9FA7-811BE20D1E3E}" type="pres">
      <dgm:prSet presAssocID="{EF2EAECA-D41B-46CF-8635-414F094F4330}" presName="child4" presStyleLbl="bgAcc1" presStyleIdx="3" presStyleCnt="4"/>
      <dgm:spPr/>
      <dgm:t>
        <a:bodyPr/>
        <a:lstStyle/>
        <a:p>
          <a:endParaRPr lang="en-US"/>
        </a:p>
      </dgm:t>
    </dgm:pt>
    <dgm:pt modelId="{110CC0C3-C22D-40D2-8FA5-F888B90A4FFA}" type="pres">
      <dgm:prSet presAssocID="{EF2EAECA-D41B-46CF-8635-414F094F4330}" presName="child4Text" presStyleLbl="bgAcc1" presStyleIdx="3" presStyleCnt="4">
        <dgm:presLayoutVars>
          <dgm:bulletEnabled val="1"/>
        </dgm:presLayoutVars>
      </dgm:prSet>
      <dgm:spPr/>
      <dgm:t>
        <a:bodyPr/>
        <a:lstStyle/>
        <a:p>
          <a:endParaRPr lang="en-US"/>
        </a:p>
      </dgm:t>
    </dgm:pt>
    <dgm:pt modelId="{7D4BAAFC-B5CF-410E-869D-7D15A1355D52}" type="pres">
      <dgm:prSet presAssocID="{EF2EAECA-D41B-46CF-8635-414F094F4330}" presName="childPlaceholder" presStyleCnt="0"/>
      <dgm:spPr/>
    </dgm:pt>
    <dgm:pt modelId="{7D825B1E-8E08-40CF-A0C0-A8BEA59C0464}" type="pres">
      <dgm:prSet presAssocID="{EF2EAECA-D41B-46CF-8635-414F094F4330}" presName="circle" presStyleCnt="0"/>
      <dgm:spPr/>
    </dgm:pt>
    <dgm:pt modelId="{6EE23DF7-C1EF-45CF-A1ED-BFD8E6E7ECE3}" type="pres">
      <dgm:prSet presAssocID="{EF2EAECA-D41B-46CF-8635-414F094F4330}" presName="quadrant1" presStyleLbl="node1" presStyleIdx="0" presStyleCnt="4">
        <dgm:presLayoutVars>
          <dgm:chMax val="1"/>
          <dgm:bulletEnabled val="1"/>
        </dgm:presLayoutVars>
      </dgm:prSet>
      <dgm:spPr/>
    </dgm:pt>
    <dgm:pt modelId="{A52AF461-14B4-40A4-8945-86C0795478E6}" type="pres">
      <dgm:prSet presAssocID="{EF2EAECA-D41B-46CF-8635-414F094F4330}" presName="quadrant2" presStyleLbl="node1" presStyleIdx="1" presStyleCnt="4">
        <dgm:presLayoutVars>
          <dgm:chMax val="1"/>
          <dgm:bulletEnabled val="1"/>
        </dgm:presLayoutVars>
      </dgm:prSet>
      <dgm:spPr/>
      <dgm:t>
        <a:bodyPr/>
        <a:lstStyle/>
        <a:p>
          <a:endParaRPr lang="en-US"/>
        </a:p>
      </dgm:t>
    </dgm:pt>
    <dgm:pt modelId="{02037358-C569-43A8-83FA-00447CF802FB}" type="pres">
      <dgm:prSet presAssocID="{EF2EAECA-D41B-46CF-8635-414F094F4330}" presName="quadrant3" presStyleLbl="node1" presStyleIdx="2" presStyleCnt="4">
        <dgm:presLayoutVars>
          <dgm:chMax val="1"/>
          <dgm:bulletEnabled val="1"/>
        </dgm:presLayoutVars>
      </dgm:prSet>
      <dgm:spPr/>
      <dgm:t>
        <a:bodyPr/>
        <a:lstStyle/>
        <a:p>
          <a:endParaRPr lang="en-US"/>
        </a:p>
      </dgm:t>
    </dgm:pt>
    <dgm:pt modelId="{AC6A6343-0D2B-4982-9BAF-550189D36CF5}" type="pres">
      <dgm:prSet presAssocID="{EF2EAECA-D41B-46CF-8635-414F094F4330}" presName="quadrant4" presStyleLbl="node1" presStyleIdx="3" presStyleCnt="4">
        <dgm:presLayoutVars>
          <dgm:chMax val="1"/>
          <dgm:bulletEnabled val="1"/>
        </dgm:presLayoutVars>
      </dgm:prSet>
      <dgm:spPr/>
      <dgm:t>
        <a:bodyPr/>
        <a:lstStyle/>
        <a:p>
          <a:endParaRPr lang="en-US"/>
        </a:p>
      </dgm:t>
    </dgm:pt>
    <dgm:pt modelId="{5F5D46C4-E8A4-40B7-8A1A-C7039A6F8DCF}" type="pres">
      <dgm:prSet presAssocID="{EF2EAECA-D41B-46CF-8635-414F094F4330}" presName="quadrantPlaceholder" presStyleCnt="0"/>
      <dgm:spPr/>
    </dgm:pt>
    <dgm:pt modelId="{69D54D83-EFF7-4BDD-9FB8-E1366152C5DC}" type="pres">
      <dgm:prSet presAssocID="{EF2EAECA-D41B-46CF-8635-414F094F4330}" presName="center1" presStyleLbl="fgShp" presStyleIdx="0" presStyleCnt="2"/>
      <dgm:spPr/>
    </dgm:pt>
    <dgm:pt modelId="{FFE337AC-111C-4A82-A6BD-6570BBFA74D0}" type="pres">
      <dgm:prSet presAssocID="{EF2EAECA-D41B-46CF-8635-414F094F4330}" presName="center2" presStyleLbl="fgShp" presStyleIdx="1" presStyleCnt="2"/>
      <dgm:spPr/>
    </dgm:pt>
  </dgm:ptLst>
  <dgm:cxnLst>
    <dgm:cxn modelId="{C400FB6E-3797-47D3-9B15-84E7D5A94572}" type="presOf" srcId="{87A4E525-A740-40AD-89F1-407D9FC161AF}" destId="{62CAB209-9179-4322-BE6D-9DBD72DBE2FA}" srcOrd="0" destOrd="1" presId="urn:microsoft.com/office/officeart/2005/8/layout/cycle4"/>
    <dgm:cxn modelId="{7D3867C9-BC63-4EAB-A4A8-C99B9C8D859D}" srcId="{FF4DB3D5-81D2-4331-9EE6-853F10C1E35D}" destId="{DA10C032-FB24-434A-B6D5-A2DC7BAA7886}" srcOrd="0" destOrd="0" parTransId="{C058C6D4-2E4B-408E-8809-BF49FABB7A77}" sibTransId="{703CA888-EC6C-4D45-903A-2A887AEEE347}"/>
    <dgm:cxn modelId="{3641161C-824A-4E2C-BC5A-F6DF3EA75B94}" type="presOf" srcId="{04DDF252-D170-47FB-A6D3-853C3E838546}" destId="{02AF4D3F-9860-4855-B53A-5F3E2C389E6D}" srcOrd="1" destOrd="2" presId="urn:microsoft.com/office/officeart/2005/8/layout/cycle4"/>
    <dgm:cxn modelId="{8A3C0B3E-BBDB-4ABC-BA19-0D90AC3B207F}" srcId="{0CE48213-2A2A-46D5-AE38-CD3D6E362AD4}" destId="{87A4E525-A740-40AD-89F1-407D9FC161AF}" srcOrd="1" destOrd="0" parTransId="{B03A889E-C244-4A62-98A7-7CEB61357D16}" sibTransId="{B235E571-1193-4FD6-999B-B30081BDCF50}"/>
    <dgm:cxn modelId="{C64D1B46-5D07-4A20-9453-12BD120E3418}" type="presOf" srcId="{7D067BAE-80D9-4BDB-BA62-8DE8235D3AD2}" destId="{AC6A6343-0D2B-4982-9BAF-550189D36CF5}" srcOrd="0" destOrd="0" presId="urn:microsoft.com/office/officeart/2005/8/layout/cycle4"/>
    <dgm:cxn modelId="{27BF2836-AF4A-4934-8C46-7CCB397D51A5}" type="presOf" srcId="{30C2CB28-6C9A-4CD0-9D5D-2AF85681B67B}" destId="{58D40E2B-9036-4385-825D-8E999BF6123B}" srcOrd="0" destOrd="0" presId="urn:microsoft.com/office/officeart/2005/8/layout/cycle4"/>
    <dgm:cxn modelId="{375CA4F6-321A-4D69-A75B-72447DF04F4A}" type="presOf" srcId="{BDC355DE-3B83-4532-AE7E-499247D478DA}" destId="{02037358-C569-43A8-83FA-00447CF802FB}" srcOrd="0" destOrd="0" presId="urn:microsoft.com/office/officeart/2005/8/layout/cycle4"/>
    <dgm:cxn modelId="{DD2D7090-C48A-4B0D-BF8E-3087C48C2613}" srcId="{0CE48213-2A2A-46D5-AE38-CD3D6E362AD4}" destId="{1C7A8143-12C7-4883-B99E-BDF0099FE8DF}" srcOrd="0" destOrd="0" parTransId="{F3754E38-DA83-4F9F-A9F5-41143C53C444}" sibTransId="{CB810EB1-EB31-4926-8A58-3FF19332DA25}"/>
    <dgm:cxn modelId="{99E000DC-0B81-4FEE-B643-5552E72B653B}" type="presOf" srcId="{04DDF252-D170-47FB-A6D3-853C3E838546}" destId="{58D40E2B-9036-4385-825D-8E999BF6123B}" srcOrd="0" destOrd="2" presId="urn:microsoft.com/office/officeart/2005/8/layout/cycle4"/>
    <dgm:cxn modelId="{738F8F8E-2867-43C6-B7D0-E761D2B360FE}" srcId="{7D067BAE-80D9-4BDB-BA62-8DE8235D3AD2}" destId="{B0C0C464-09D3-42F7-A608-CADB23A77398}" srcOrd="0" destOrd="0" parTransId="{3C20782D-2CAB-41C6-A5B9-0F21A7905FDF}" sibTransId="{67496FEB-3A36-4FB4-8668-AB87738BF5CF}"/>
    <dgm:cxn modelId="{D6DC1D97-0635-4CF7-9E07-FE532175636F}" type="presOf" srcId="{C0596388-A3D4-48E0-8531-82597B935FCC}" destId="{58D40E2B-9036-4385-825D-8E999BF6123B}" srcOrd="0" destOrd="1" presId="urn:microsoft.com/office/officeart/2005/8/layout/cycle4"/>
    <dgm:cxn modelId="{36064D49-3BD0-41C2-8459-9AA89F7584C4}" srcId="{BDC355DE-3B83-4532-AE7E-499247D478DA}" destId="{30C2CB28-6C9A-4CD0-9D5D-2AF85681B67B}" srcOrd="0" destOrd="0" parTransId="{150FCA12-4EB3-49D2-8010-5F5BC1E7017B}" sibTransId="{3AD1086E-C59C-4AE5-ABAA-467C2F784365}"/>
    <dgm:cxn modelId="{47CBAFF9-2B2B-492C-9292-5F25DCC1C807}" type="presOf" srcId="{B0C0C464-09D3-42F7-A608-CADB23A77398}" destId="{110CC0C3-C22D-40D2-8FA5-F888B90A4FFA}" srcOrd="1" destOrd="0" presId="urn:microsoft.com/office/officeart/2005/8/layout/cycle4"/>
    <dgm:cxn modelId="{CE18D548-53F6-418E-A5B4-CC92F3E68FF2}" type="presOf" srcId="{0CE48213-2A2A-46D5-AE38-CD3D6E362AD4}" destId="{A52AF461-14B4-40A4-8945-86C0795478E6}" srcOrd="0" destOrd="0" presId="urn:microsoft.com/office/officeart/2005/8/layout/cycle4"/>
    <dgm:cxn modelId="{4A9713E0-07CF-4BCA-9F73-7B67A085A719}" srcId="{EF2EAECA-D41B-46CF-8635-414F094F4330}" destId="{F9FAA673-352E-45C7-AB40-E965C41CFACC}" srcOrd="4" destOrd="0" parTransId="{B5B202AD-F044-492D-AE8A-9794519ACDFB}" sibTransId="{F0C20CF5-15F8-4182-8FB6-DA8DE3F211EC}"/>
    <dgm:cxn modelId="{23327862-7DED-494A-939F-6F781B929808}" type="presOf" srcId="{1C7A8143-12C7-4883-B99E-BDF0099FE8DF}" destId="{40AA03B0-E349-43B2-A8F7-29FFAEEAB66D}" srcOrd="1" destOrd="0" presId="urn:microsoft.com/office/officeart/2005/8/layout/cycle4"/>
    <dgm:cxn modelId="{FCCD6414-F03D-4012-B679-9DEEA0DF6DD1}" srcId="{EF2EAECA-D41B-46CF-8635-414F094F4330}" destId="{0CE48213-2A2A-46D5-AE38-CD3D6E362AD4}" srcOrd="1" destOrd="0" parTransId="{79CE624C-CB1E-40FA-B5F3-C42472602943}" sibTransId="{F5780741-711E-4D5D-95C8-495E471ED68F}"/>
    <dgm:cxn modelId="{0AB5E77B-B186-4BA8-A682-6FC95832CE77}" type="presOf" srcId="{EF2EAECA-D41B-46CF-8635-414F094F4330}" destId="{352E8295-6DA4-4261-90C8-BDE72E5A8EF6}" srcOrd="0" destOrd="0" presId="urn:microsoft.com/office/officeart/2005/8/layout/cycle4"/>
    <dgm:cxn modelId="{58A66912-E0E1-4A37-9BAC-E2B0C727FD31}" type="presOf" srcId="{1C7A8143-12C7-4883-B99E-BDF0099FE8DF}" destId="{62CAB209-9179-4322-BE6D-9DBD72DBE2FA}" srcOrd="0" destOrd="0" presId="urn:microsoft.com/office/officeart/2005/8/layout/cycle4"/>
    <dgm:cxn modelId="{CCE89986-3BC4-4B7C-B508-60226B5DB083}" type="presOf" srcId="{A893D231-3B2F-49C2-8506-36384396D3CA}" destId="{83A93CB2-6870-4895-9FA7-811BE20D1E3E}" srcOrd="0" destOrd="2" presId="urn:microsoft.com/office/officeart/2005/8/layout/cycle4"/>
    <dgm:cxn modelId="{1CD7194E-12D4-4010-88B3-2A2AEFD691BF}" type="presOf" srcId="{0D83443D-84CC-4F03-8CA0-DA49A4E966D8}" destId="{83A93CB2-6870-4895-9FA7-811BE20D1E3E}" srcOrd="0" destOrd="1" presId="urn:microsoft.com/office/officeart/2005/8/layout/cycle4"/>
    <dgm:cxn modelId="{9FDD469D-B7BE-4250-9BB7-558B7AAAFD96}" type="presOf" srcId="{41A8EA36-0DFE-4128-836E-1DE038D870A1}" destId="{122C6D7C-1F7B-4076-9E56-F58DA46EB872}" srcOrd="1" destOrd="1" presId="urn:microsoft.com/office/officeart/2005/8/layout/cycle4"/>
    <dgm:cxn modelId="{E71B2738-D2DA-408D-8C83-8B00199A31FA}" srcId="{EF2EAECA-D41B-46CF-8635-414F094F4330}" destId="{44B5C07C-D815-4FDB-89F2-FD4303D1B39E}" srcOrd="5" destOrd="0" parTransId="{694BDE11-5CE9-4E6D-9BA7-F25D9630B51E}" sibTransId="{5207D183-813E-44BF-B8D2-C84426F573D2}"/>
    <dgm:cxn modelId="{5CB980D4-9D2E-4397-A651-2C5E703B8DD6}" srcId="{7D067BAE-80D9-4BDB-BA62-8DE8235D3AD2}" destId="{A893D231-3B2F-49C2-8506-36384396D3CA}" srcOrd="2" destOrd="0" parTransId="{771C4AC8-9315-45FF-94B4-B7F24FB51870}" sibTransId="{9E4A262D-BB22-45E3-A290-C236EC68574C}"/>
    <dgm:cxn modelId="{7610E603-B16B-418B-A729-E956CACDB1B3}" srcId="{EF2EAECA-D41B-46CF-8635-414F094F4330}" destId="{797E7C53-D596-4F09-8D50-BAE2B45E5BEE}" srcOrd="6" destOrd="0" parTransId="{85ECF681-03BC-4441-BEAC-52599761F5BE}" sibTransId="{92A88697-F012-44F0-B926-F0B433476976}"/>
    <dgm:cxn modelId="{05E1D6DE-0D99-410C-B353-FA5BF050CD50}" type="presOf" srcId="{0D83443D-84CC-4F03-8CA0-DA49A4E966D8}" destId="{110CC0C3-C22D-40D2-8FA5-F888B90A4FFA}" srcOrd="1" destOrd="1" presId="urn:microsoft.com/office/officeart/2005/8/layout/cycle4"/>
    <dgm:cxn modelId="{B76B07BB-CA9D-40C7-A893-8D01F1CA60E0}" type="presOf" srcId="{A893D231-3B2F-49C2-8506-36384396D3CA}" destId="{110CC0C3-C22D-40D2-8FA5-F888B90A4FFA}" srcOrd="1" destOrd="2" presId="urn:microsoft.com/office/officeart/2005/8/layout/cycle4"/>
    <dgm:cxn modelId="{31E8C450-B435-4643-A294-0349D5E1E917}" srcId="{BDC355DE-3B83-4532-AE7E-499247D478DA}" destId="{C0596388-A3D4-48E0-8531-82597B935FCC}" srcOrd="1" destOrd="0" parTransId="{7526C833-20E5-49E8-8665-B24C43753ED5}" sibTransId="{249B44C8-6E2C-4703-BF4A-2BE88F8D5A47}"/>
    <dgm:cxn modelId="{03A8F43E-E91F-4131-BE4E-AEBDA9E0BD9E}" type="presOf" srcId="{87A4E525-A740-40AD-89F1-407D9FC161AF}" destId="{40AA03B0-E349-43B2-A8F7-29FFAEEAB66D}" srcOrd="1" destOrd="1" presId="urn:microsoft.com/office/officeart/2005/8/layout/cycle4"/>
    <dgm:cxn modelId="{DE7A3ECC-FA9A-45B9-A174-A81F1F7D9DEF}" type="presOf" srcId="{DA10C032-FB24-434A-B6D5-A2DC7BAA7886}" destId="{5FE54C05-692C-400B-BF99-3497CC8D8342}" srcOrd="0" destOrd="0" presId="urn:microsoft.com/office/officeart/2005/8/layout/cycle4"/>
    <dgm:cxn modelId="{A54435BF-0F8A-48E2-A9A0-ABBAF0CD203E}" type="presOf" srcId="{FF4DB3D5-81D2-4331-9EE6-853F10C1E35D}" destId="{6EE23DF7-C1EF-45CF-A1ED-BFD8E6E7ECE3}" srcOrd="0" destOrd="0" presId="urn:microsoft.com/office/officeart/2005/8/layout/cycle4"/>
    <dgm:cxn modelId="{DE1CFD62-E2C4-4434-B911-2AA0CF0B6542}" type="presOf" srcId="{0F720436-6E5A-492E-9860-354FDCAF0F4F}" destId="{5FE54C05-692C-400B-BF99-3497CC8D8342}" srcOrd="0" destOrd="2" presId="urn:microsoft.com/office/officeart/2005/8/layout/cycle4"/>
    <dgm:cxn modelId="{F1A89C10-495A-4E48-A44D-6CC6AB57AB12}" type="presOf" srcId="{C0596388-A3D4-48E0-8531-82597B935FCC}" destId="{02AF4D3F-9860-4855-B53A-5F3E2C389E6D}" srcOrd="1" destOrd="1" presId="urn:microsoft.com/office/officeart/2005/8/layout/cycle4"/>
    <dgm:cxn modelId="{4F44B8D7-0DD4-4CD4-8497-84F396763C9B}" srcId="{EF2EAECA-D41B-46CF-8635-414F094F4330}" destId="{FF4DB3D5-81D2-4331-9EE6-853F10C1E35D}" srcOrd="0" destOrd="0" parTransId="{3154C171-C0AD-498D-8120-240A949CE568}" sibTransId="{038BC6EE-4B80-4D4C-B85C-8493DE3BC06B}"/>
    <dgm:cxn modelId="{16C611D8-ADC4-4CE7-A024-6F89F370C68D}" type="presOf" srcId="{0F720436-6E5A-492E-9860-354FDCAF0F4F}" destId="{122C6D7C-1F7B-4076-9E56-F58DA46EB872}" srcOrd="1" destOrd="2" presId="urn:microsoft.com/office/officeart/2005/8/layout/cycle4"/>
    <dgm:cxn modelId="{76E893AB-B593-4FD3-88AB-C7920DB2C384}" srcId="{BDC355DE-3B83-4532-AE7E-499247D478DA}" destId="{04DDF252-D170-47FB-A6D3-853C3E838546}" srcOrd="2" destOrd="0" parTransId="{ED368607-D2AE-4FE9-AAC8-F50190541473}" sibTransId="{0FA8A498-4394-4FC5-A9B6-D2DB70F61870}"/>
    <dgm:cxn modelId="{BEDB1044-E094-47D1-BF1A-6A5F7FF41BBE}" type="presOf" srcId="{30C2CB28-6C9A-4CD0-9D5D-2AF85681B67B}" destId="{02AF4D3F-9860-4855-B53A-5F3E2C389E6D}" srcOrd="1" destOrd="0" presId="urn:microsoft.com/office/officeart/2005/8/layout/cycle4"/>
    <dgm:cxn modelId="{3A65AF72-9198-4BD2-8E1C-0BD3018701B9}" type="presOf" srcId="{DA10C032-FB24-434A-B6D5-A2DC7BAA7886}" destId="{122C6D7C-1F7B-4076-9E56-F58DA46EB872}" srcOrd="1" destOrd="0" presId="urn:microsoft.com/office/officeart/2005/8/layout/cycle4"/>
    <dgm:cxn modelId="{997DFB69-0921-449F-8E3E-033855A8AF65}" type="presOf" srcId="{B0C0C464-09D3-42F7-A608-CADB23A77398}" destId="{83A93CB2-6870-4895-9FA7-811BE20D1E3E}" srcOrd="0" destOrd="0" presId="urn:microsoft.com/office/officeart/2005/8/layout/cycle4"/>
    <dgm:cxn modelId="{739FE350-6E04-46F7-98E1-BC029E27179C}" type="presOf" srcId="{93D8DFAF-C5E1-4DC5-8C4E-C5BC5D5F435B}" destId="{40AA03B0-E349-43B2-A8F7-29FFAEEAB66D}" srcOrd="1" destOrd="2" presId="urn:microsoft.com/office/officeart/2005/8/layout/cycle4"/>
    <dgm:cxn modelId="{3BD25CC9-0F21-4C59-B9E6-81602023D43C}" srcId="{EF2EAECA-D41B-46CF-8635-414F094F4330}" destId="{BDC355DE-3B83-4532-AE7E-499247D478DA}" srcOrd="2" destOrd="0" parTransId="{B2B5FAA1-F441-4658-BCE7-662EE559A2DB}" sibTransId="{5418F0FC-5E7A-4F0F-A88D-E9795145DCB9}"/>
    <dgm:cxn modelId="{8AF90919-0C3C-462E-990B-D9759901A8C7}" srcId="{FF4DB3D5-81D2-4331-9EE6-853F10C1E35D}" destId="{0F720436-6E5A-492E-9860-354FDCAF0F4F}" srcOrd="2" destOrd="0" parTransId="{4718BA05-50E6-4A9F-B69A-7C1206EF7393}" sibTransId="{DBAD0D55-70C1-4E32-A890-B58AFD5581FB}"/>
    <dgm:cxn modelId="{9C946724-37B2-44EA-8C46-C6F98BFDC0A4}" type="presOf" srcId="{93D8DFAF-C5E1-4DC5-8C4E-C5BC5D5F435B}" destId="{62CAB209-9179-4322-BE6D-9DBD72DBE2FA}" srcOrd="0" destOrd="2" presId="urn:microsoft.com/office/officeart/2005/8/layout/cycle4"/>
    <dgm:cxn modelId="{A72A944D-E3C3-49D8-9015-57669BDCCD13}" srcId="{7D067BAE-80D9-4BDB-BA62-8DE8235D3AD2}" destId="{0D83443D-84CC-4F03-8CA0-DA49A4E966D8}" srcOrd="1" destOrd="0" parTransId="{C9DF2A6D-C143-4F34-B675-B6E75A5E3242}" sibTransId="{729B2CC7-21FB-4C67-87EC-C2E418CDF93C}"/>
    <dgm:cxn modelId="{AA99D936-DBA4-4F79-99B6-3DE43203BBCF}" type="presOf" srcId="{41A8EA36-0DFE-4128-836E-1DE038D870A1}" destId="{5FE54C05-692C-400B-BF99-3497CC8D8342}" srcOrd="0" destOrd="1" presId="urn:microsoft.com/office/officeart/2005/8/layout/cycle4"/>
    <dgm:cxn modelId="{F4107AD7-094C-4E2F-B55E-BC61E6AB43EF}" srcId="{FF4DB3D5-81D2-4331-9EE6-853F10C1E35D}" destId="{41A8EA36-0DFE-4128-836E-1DE038D870A1}" srcOrd="1" destOrd="0" parTransId="{5F286D0E-E99D-4761-B6E8-41DC11A5A71F}" sibTransId="{7A50F97E-3BFE-4A24-A9AD-017FA9860577}"/>
    <dgm:cxn modelId="{1D2E03AA-4FDF-432E-A79E-65C6D8388ADC}" srcId="{EF2EAECA-D41B-46CF-8635-414F094F4330}" destId="{7D067BAE-80D9-4BDB-BA62-8DE8235D3AD2}" srcOrd="3" destOrd="0" parTransId="{84FD02C5-DCFE-45AC-BF57-F894D4586FB8}" sibTransId="{21381FDC-629E-4039-9FF4-C569CAA89903}"/>
    <dgm:cxn modelId="{89D97F57-258F-4EA4-A7D8-BE66C8745C36}" srcId="{0CE48213-2A2A-46D5-AE38-CD3D6E362AD4}" destId="{93D8DFAF-C5E1-4DC5-8C4E-C5BC5D5F435B}" srcOrd="2" destOrd="0" parTransId="{D1882DCD-2D9E-4C83-BB68-1815A32CBB8A}" sibTransId="{21199F5C-0F9F-40A9-A091-83E67CE83AB6}"/>
    <dgm:cxn modelId="{C05946FD-FF98-45A7-99BF-F2BF41D65864}" type="presParOf" srcId="{352E8295-6DA4-4261-90C8-BDE72E5A8EF6}" destId="{A4663E9C-D3F2-4E69-A885-DFAC37168F80}" srcOrd="0" destOrd="0" presId="urn:microsoft.com/office/officeart/2005/8/layout/cycle4"/>
    <dgm:cxn modelId="{74F21BDF-88A9-4568-999A-F1CAF59E9849}" type="presParOf" srcId="{A4663E9C-D3F2-4E69-A885-DFAC37168F80}" destId="{B1473471-4CD1-4C65-9F4B-70A184321BAE}" srcOrd="0" destOrd="0" presId="urn:microsoft.com/office/officeart/2005/8/layout/cycle4"/>
    <dgm:cxn modelId="{F505BB07-09A8-457D-A7BE-A137D7BDE9A0}" type="presParOf" srcId="{B1473471-4CD1-4C65-9F4B-70A184321BAE}" destId="{5FE54C05-692C-400B-BF99-3497CC8D8342}" srcOrd="0" destOrd="0" presId="urn:microsoft.com/office/officeart/2005/8/layout/cycle4"/>
    <dgm:cxn modelId="{A0F92D9A-5702-4A37-832B-F6DDA4AFA4DD}" type="presParOf" srcId="{B1473471-4CD1-4C65-9F4B-70A184321BAE}" destId="{122C6D7C-1F7B-4076-9E56-F58DA46EB872}" srcOrd="1" destOrd="0" presId="urn:microsoft.com/office/officeart/2005/8/layout/cycle4"/>
    <dgm:cxn modelId="{23293153-35FF-4410-A93F-DF29E756B5C4}" type="presParOf" srcId="{A4663E9C-D3F2-4E69-A885-DFAC37168F80}" destId="{E73136E3-99CA-402C-A1F0-79A20865FD77}" srcOrd="1" destOrd="0" presId="urn:microsoft.com/office/officeart/2005/8/layout/cycle4"/>
    <dgm:cxn modelId="{989157E2-9F65-43B9-BBB0-2E3F6790F644}" type="presParOf" srcId="{E73136E3-99CA-402C-A1F0-79A20865FD77}" destId="{62CAB209-9179-4322-BE6D-9DBD72DBE2FA}" srcOrd="0" destOrd="0" presId="urn:microsoft.com/office/officeart/2005/8/layout/cycle4"/>
    <dgm:cxn modelId="{A8A712CD-6B19-4D2B-A546-8996E8D915F5}" type="presParOf" srcId="{E73136E3-99CA-402C-A1F0-79A20865FD77}" destId="{40AA03B0-E349-43B2-A8F7-29FFAEEAB66D}" srcOrd="1" destOrd="0" presId="urn:microsoft.com/office/officeart/2005/8/layout/cycle4"/>
    <dgm:cxn modelId="{09E3828B-313B-4B6C-9F29-5AADA4344FDC}" type="presParOf" srcId="{A4663E9C-D3F2-4E69-A885-DFAC37168F80}" destId="{4635996A-27A7-4284-84A3-044E01EBAD11}" srcOrd="2" destOrd="0" presId="urn:microsoft.com/office/officeart/2005/8/layout/cycle4"/>
    <dgm:cxn modelId="{9263C6A3-5231-43D5-BE9F-C28278CEBCF0}" type="presParOf" srcId="{4635996A-27A7-4284-84A3-044E01EBAD11}" destId="{58D40E2B-9036-4385-825D-8E999BF6123B}" srcOrd="0" destOrd="0" presId="urn:microsoft.com/office/officeart/2005/8/layout/cycle4"/>
    <dgm:cxn modelId="{594000DF-EB0D-4DDB-9927-7C4ED35F2E8D}" type="presParOf" srcId="{4635996A-27A7-4284-84A3-044E01EBAD11}" destId="{02AF4D3F-9860-4855-B53A-5F3E2C389E6D}" srcOrd="1" destOrd="0" presId="urn:microsoft.com/office/officeart/2005/8/layout/cycle4"/>
    <dgm:cxn modelId="{E864E0EE-3198-4DAF-938E-60ABB7D3BCDA}" type="presParOf" srcId="{A4663E9C-D3F2-4E69-A885-DFAC37168F80}" destId="{2E394730-D0A4-4320-B38E-580A7D016A1F}" srcOrd="3" destOrd="0" presId="urn:microsoft.com/office/officeart/2005/8/layout/cycle4"/>
    <dgm:cxn modelId="{71E17626-0DD3-4A15-9987-D01A524E5DE5}" type="presParOf" srcId="{2E394730-D0A4-4320-B38E-580A7D016A1F}" destId="{83A93CB2-6870-4895-9FA7-811BE20D1E3E}" srcOrd="0" destOrd="0" presId="urn:microsoft.com/office/officeart/2005/8/layout/cycle4"/>
    <dgm:cxn modelId="{0B5B30B2-1154-405D-8C9E-990A8D5D7EA9}" type="presParOf" srcId="{2E394730-D0A4-4320-B38E-580A7D016A1F}" destId="{110CC0C3-C22D-40D2-8FA5-F888B90A4FFA}" srcOrd="1" destOrd="0" presId="urn:microsoft.com/office/officeart/2005/8/layout/cycle4"/>
    <dgm:cxn modelId="{BA0785FD-EB65-416F-8CC7-082AE022B674}" type="presParOf" srcId="{A4663E9C-D3F2-4E69-A885-DFAC37168F80}" destId="{7D4BAAFC-B5CF-410E-869D-7D15A1355D52}" srcOrd="4" destOrd="0" presId="urn:microsoft.com/office/officeart/2005/8/layout/cycle4"/>
    <dgm:cxn modelId="{F4657B81-7F65-4191-97CC-DE33DB2CDBEC}" type="presParOf" srcId="{352E8295-6DA4-4261-90C8-BDE72E5A8EF6}" destId="{7D825B1E-8E08-40CF-A0C0-A8BEA59C0464}" srcOrd="1" destOrd="0" presId="urn:microsoft.com/office/officeart/2005/8/layout/cycle4"/>
    <dgm:cxn modelId="{5349F2B1-738A-4E37-9F16-158B7B73765D}" type="presParOf" srcId="{7D825B1E-8E08-40CF-A0C0-A8BEA59C0464}" destId="{6EE23DF7-C1EF-45CF-A1ED-BFD8E6E7ECE3}" srcOrd="0" destOrd="0" presId="urn:microsoft.com/office/officeart/2005/8/layout/cycle4"/>
    <dgm:cxn modelId="{6542AF2F-D986-480C-BD0A-2D5FD8696FFC}" type="presParOf" srcId="{7D825B1E-8E08-40CF-A0C0-A8BEA59C0464}" destId="{A52AF461-14B4-40A4-8945-86C0795478E6}" srcOrd="1" destOrd="0" presId="urn:microsoft.com/office/officeart/2005/8/layout/cycle4"/>
    <dgm:cxn modelId="{4C3F7948-A246-4199-9CC6-D804DFEEDDD4}" type="presParOf" srcId="{7D825B1E-8E08-40CF-A0C0-A8BEA59C0464}" destId="{02037358-C569-43A8-83FA-00447CF802FB}" srcOrd="2" destOrd="0" presId="urn:microsoft.com/office/officeart/2005/8/layout/cycle4"/>
    <dgm:cxn modelId="{1720F791-2DC0-4D27-B689-C63105CD3640}" type="presParOf" srcId="{7D825B1E-8E08-40CF-A0C0-A8BEA59C0464}" destId="{AC6A6343-0D2B-4982-9BAF-550189D36CF5}" srcOrd="3" destOrd="0" presId="urn:microsoft.com/office/officeart/2005/8/layout/cycle4"/>
    <dgm:cxn modelId="{1F1CD524-F2D8-40F3-9ADD-5EF3F2542FFD}" type="presParOf" srcId="{7D825B1E-8E08-40CF-A0C0-A8BEA59C0464}" destId="{5F5D46C4-E8A4-40B7-8A1A-C7039A6F8DCF}" srcOrd="4" destOrd="0" presId="urn:microsoft.com/office/officeart/2005/8/layout/cycle4"/>
    <dgm:cxn modelId="{828C85FE-9D47-4BDC-A2B9-C0B6825A4FCF}" type="presParOf" srcId="{352E8295-6DA4-4261-90C8-BDE72E5A8EF6}" destId="{69D54D83-EFF7-4BDD-9FB8-E1366152C5DC}" srcOrd="2" destOrd="0" presId="urn:microsoft.com/office/officeart/2005/8/layout/cycle4"/>
    <dgm:cxn modelId="{22E54091-F420-4369-A8C1-C7ACEF7420A2}" type="presParOf" srcId="{352E8295-6DA4-4261-90C8-BDE72E5A8EF6}" destId="{FFE337AC-111C-4A82-A6BD-6570BBFA74D0}" srcOrd="3" destOrd="0" presId="urn:microsoft.com/office/officeart/2005/8/layout/cycle4"/>
  </dgm:cxnLst>
  <dgm:bg/>
  <dgm:whole/>
</dgm:dataModel>
</file>

<file path=ppt/diagrams/data6.xml><?xml version="1.0" encoding="utf-8"?>
<dgm:dataModel xmlns:dgm="http://schemas.openxmlformats.org/drawingml/2006/diagram" xmlns:a="http://schemas.openxmlformats.org/drawingml/2006/main">
  <dgm:ptLst>
    <dgm:pt modelId="{DB665EE2-A585-4CF4-B05D-72FC486AC5F3}"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220F674A-B27E-4EE2-8732-47BC90F8C9AF}">
      <dgm:prSet phldrT="[Text]"/>
      <dgm:spPr/>
      <dgm:t>
        <a:bodyPr/>
        <a:lstStyle/>
        <a:p>
          <a:r>
            <a:rPr lang="en-US" smtClean="0"/>
            <a:t>Fintech risks as blindspot: You know it’s there, but you don’t see it. It does not improve unless you make adjustment. </a:t>
          </a:r>
          <a:endParaRPr lang="en-US"/>
        </a:p>
      </dgm:t>
    </dgm:pt>
    <dgm:pt modelId="{B3F85D56-7300-4F99-A51F-1AE4E61EEFE6}" type="parTrans" cxnId="{3A2E52B0-3353-4ADC-AC5B-BDC7DDB6758B}">
      <dgm:prSet/>
      <dgm:spPr/>
      <dgm:t>
        <a:bodyPr/>
        <a:lstStyle/>
        <a:p>
          <a:endParaRPr lang="en-US"/>
        </a:p>
      </dgm:t>
    </dgm:pt>
    <dgm:pt modelId="{CE5E1E06-3FF5-4B2D-A35F-70DD4B4699A3}" type="sibTrans" cxnId="{3A2E52B0-3353-4ADC-AC5B-BDC7DDB6758B}">
      <dgm:prSet/>
      <dgm:spPr/>
      <dgm:t>
        <a:bodyPr/>
        <a:lstStyle/>
        <a:p>
          <a:endParaRPr lang="en-US"/>
        </a:p>
      </dgm:t>
    </dgm:pt>
    <dgm:pt modelId="{FF14B2FF-40F3-430A-A429-2E03620B2D9A}">
      <dgm:prSet/>
      <dgm:spPr/>
      <dgm:t>
        <a:bodyPr/>
        <a:lstStyle/>
        <a:p>
          <a:r>
            <a:rPr lang="en-US" smtClean="0"/>
            <a:t>Blindspot #1: When too much is not good (data obesity)</a:t>
          </a:r>
          <a:endParaRPr lang="en-US" dirty="0" smtClean="0"/>
        </a:p>
      </dgm:t>
    </dgm:pt>
    <dgm:pt modelId="{110909ED-E53F-4B9C-BC96-637EC68C33DD}" type="parTrans" cxnId="{9702C1D4-6729-4BE1-A84D-FED7260E91B5}">
      <dgm:prSet/>
      <dgm:spPr/>
      <dgm:t>
        <a:bodyPr/>
        <a:lstStyle/>
        <a:p>
          <a:endParaRPr lang="en-US"/>
        </a:p>
      </dgm:t>
    </dgm:pt>
    <dgm:pt modelId="{7A8AEF4B-2A04-428E-A268-8D076F10224C}" type="sibTrans" cxnId="{9702C1D4-6729-4BE1-A84D-FED7260E91B5}">
      <dgm:prSet/>
      <dgm:spPr/>
      <dgm:t>
        <a:bodyPr/>
        <a:lstStyle/>
        <a:p>
          <a:endParaRPr lang="en-US"/>
        </a:p>
      </dgm:t>
    </dgm:pt>
    <dgm:pt modelId="{6538E650-20EC-4D0F-9435-5BA5A396AE8C}">
      <dgm:prSet/>
      <dgm:spPr/>
      <dgm:t>
        <a:bodyPr/>
        <a:lstStyle/>
        <a:p>
          <a:r>
            <a:rPr lang="en-US" smtClean="0"/>
            <a:t>Blindspot #2: Is it your data? Who’s the owner?</a:t>
          </a:r>
          <a:endParaRPr lang="en-US" dirty="0" smtClean="0"/>
        </a:p>
      </dgm:t>
    </dgm:pt>
    <dgm:pt modelId="{5B21E2CE-E727-4D25-BDCF-28B5F9671B2E}" type="parTrans" cxnId="{9040B7D9-495A-4B85-8F37-11B3D99DA6B2}">
      <dgm:prSet/>
      <dgm:spPr/>
      <dgm:t>
        <a:bodyPr/>
        <a:lstStyle/>
        <a:p>
          <a:endParaRPr lang="en-US"/>
        </a:p>
      </dgm:t>
    </dgm:pt>
    <dgm:pt modelId="{F7C231F9-E0AD-4B3C-80DF-CC66CB5AE796}" type="sibTrans" cxnId="{9040B7D9-495A-4B85-8F37-11B3D99DA6B2}">
      <dgm:prSet/>
      <dgm:spPr/>
      <dgm:t>
        <a:bodyPr/>
        <a:lstStyle/>
        <a:p>
          <a:endParaRPr lang="en-US"/>
        </a:p>
      </dgm:t>
    </dgm:pt>
    <dgm:pt modelId="{1BAEB663-754F-4979-A404-A1BC6AE2C17E}">
      <dgm:prSet/>
      <dgm:spPr/>
      <dgm:t>
        <a:bodyPr/>
        <a:lstStyle/>
        <a:p>
          <a:r>
            <a:rPr lang="en-US" smtClean="0"/>
            <a:t>Blindspot #3: Delegate the task, not the responsibility</a:t>
          </a:r>
          <a:endParaRPr lang="en-US" dirty="0" smtClean="0"/>
        </a:p>
      </dgm:t>
    </dgm:pt>
    <dgm:pt modelId="{A5271419-01CB-453F-AC1F-B06B6C20AF00}" type="parTrans" cxnId="{A7053BEE-2A2B-4F1E-8428-73C856E27FB2}">
      <dgm:prSet/>
      <dgm:spPr/>
      <dgm:t>
        <a:bodyPr/>
        <a:lstStyle/>
        <a:p>
          <a:endParaRPr lang="en-US"/>
        </a:p>
      </dgm:t>
    </dgm:pt>
    <dgm:pt modelId="{B9114715-2F5D-47DE-BB9A-7E23E0C8217E}" type="sibTrans" cxnId="{A7053BEE-2A2B-4F1E-8428-73C856E27FB2}">
      <dgm:prSet/>
      <dgm:spPr/>
      <dgm:t>
        <a:bodyPr/>
        <a:lstStyle/>
        <a:p>
          <a:endParaRPr lang="en-US"/>
        </a:p>
      </dgm:t>
    </dgm:pt>
    <dgm:pt modelId="{659F9284-E4FF-4C98-9499-05D0254F5AA0}">
      <dgm:prSet/>
      <dgm:spPr/>
      <dgm:t>
        <a:bodyPr/>
        <a:lstStyle/>
        <a:p>
          <a:r>
            <a:rPr lang="en-US" smtClean="0"/>
            <a:t>Blindspot #4: The enemy within</a:t>
          </a:r>
          <a:endParaRPr lang="en-US" dirty="0"/>
        </a:p>
      </dgm:t>
    </dgm:pt>
    <dgm:pt modelId="{12CA3B78-BDDC-42DE-B2D7-3B4D8809D9DA}" type="parTrans" cxnId="{77BFEAD1-BFD8-439E-BFA9-38AF160A8F48}">
      <dgm:prSet/>
      <dgm:spPr/>
      <dgm:t>
        <a:bodyPr/>
        <a:lstStyle/>
        <a:p>
          <a:endParaRPr lang="en-US"/>
        </a:p>
      </dgm:t>
    </dgm:pt>
    <dgm:pt modelId="{E8CD24EE-554F-4CE8-A244-CDEF483C130F}" type="sibTrans" cxnId="{77BFEAD1-BFD8-439E-BFA9-38AF160A8F48}">
      <dgm:prSet/>
      <dgm:spPr/>
      <dgm:t>
        <a:bodyPr/>
        <a:lstStyle/>
        <a:p>
          <a:endParaRPr lang="en-US"/>
        </a:p>
      </dgm:t>
    </dgm:pt>
    <dgm:pt modelId="{AF182CD8-1C87-4753-A8FA-AC9E7AD7EEE3}" type="pres">
      <dgm:prSet presAssocID="{DB665EE2-A585-4CF4-B05D-72FC486AC5F3}" presName="linear" presStyleCnt="0">
        <dgm:presLayoutVars>
          <dgm:dir/>
          <dgm:animLvl val="lvl"/>
          <dgm:resizeHandles val="exact"/>
        </dgm:presLayoutVars>
      </dgm:prSet>
      <dgm:spPr/>
    </dgm:pt>
    <dgm:pt modelId="{C54432F4-CDC9-47F1-85FF-3B548ED67243}" type="pres">
      <dgm:prSet presAssocID="{220F674A-B27E-4EE2-8732-47BC90F8C9AF}" presName="parentLin" presStyleCnt="0"/>
      <dgm:spPr/>
    </dgm:pt>
    <dgm:pt modelId="{2F6C7EA9-C700-4EAD-911D-145F1B759F79}" type="pres">
      <dgm:prSet presAssocID="{220F674A-B27E-4EE2-8732-47BC90F8C9AF}" presName="parentLeftMargin" presStyleLbl="node1" presStyleIdx="0" presStyleCnt="5"/>
      <dgm:spPr/>
    </dgm:pt>
    <dgm:pt modelId="{AEBA55AD-C7E9-440E-A7CB-E931E565CC74}" type="pres">
      <dgm:prSet presAssocID="{220F674A-B27E-4EE2-8732-47BC90F8C9AF}" presName="parentText" presStyleLbl="node1" presStyleIdx="0" presStyleCnt="5">
        <dgm:presLayoutVars>
          <dgm:chMax val="0"/>
          <dgm:bulletEnabled val="1"/>
        </dgm:presLayoutVars>
      </dgm:prSet>
      <dgm:spPr/>
      <dgm:t>
        <a:bodyPr/>
        <a:lstStyle/>
        <a:p>
          <a:endParaRPr lang="en-US"/>
        </a:p>
      </dgm:t>
    </dgm:pt>
    <dgm:pt modelId="{BC2527A8-E29E-40C2-BDF8-91366C4C3537}" type="pres">
      <dgm:prSet presAssocID="{220F674A-B27E-4EE2-8732-47BC90F8C9AF}" presName="negativeSpace" presStyleCnt="0"/>
      <dgm:spPr/>
    </dgm:pt>
    <dgm:pt modelId="{FECD67D8-4100-4EDB-851B-6AC9CAE85DD7}" type="pres">
      <dgm:prSet presAssocID="{220F674A-B27E-4EE2-8732-47BC90F8C9AF}" presName="childText" presStyleLbl="conFgAcc1" presStyleIdx="0" presStyleCnt="5">
        <dgm:presLayoutVars>
          <dgm:bulletEnabled val="1"/>
        </dgm:presLayoutVars>
      </dgm:prSet>
      <dgm:spPr/>
    </dgm:pt>
    <dgm:pt modelId="{5CDD0F41-FAE2-470B-A783-42E3DC4CBCCB}" type="pres">
      <dgm:prSet presAssocID="{CE5E1E06-3FF5-4B2D-A35F-70DD4B4699A3}" presName="spaceBetweenRectangles" presStyleCnt="0"/>
      <dgm:spPr/>
    </dgm:pt>
    <dgm:pt modelId="{0799D2EF-6589-4260-94FD-435FFB21E216}" type="pres">
      <dgm:prSet presAssocID="{FF14B2FF-40F3-430A-A429-2E03620B2D9A}" presName="parentLin" presStyleCnt="0"/>
      <dgm:spPr/>
    </dgm:pt>
    <dgm:pt modelId="{8012083D-2797-4824-B4F2-4EC55458B5CE}" type="pres">
      <dgm:prSet presAssocID="{FF14B2FF-40F3-430A-A429-2E03620B2D9A}" presName="parentLeftMargin" presStyleLbl="node1" presStyleIdx="0" presStyleCnt="5"/>
      <dgm:spPr/>
    </dgm:pt>
    <dgm:pt modelId="{E1D70614-F1DF-4E2D-82C5-2933216A251B}" type="pres">
      <dgm:prSet presAssocID="{FF14B2FF-40F3-430A-A429-2E03620B2D9A}" presName="parentText" presStyleLbl="node1" presStyleIdx="1" presStyleCnt="5">
        <dgm:presLayoutVars>
          <dgm:chMax val="0"/>
          <dgm:bulletEnabled val="1"/>
        </dgm:presLayoutVars>
      </dgm:prSet>
      <dgm:spPr/>
    </dgm:pt>
    <dgm:pt modelId="{0EB89011-F3E0-42FF-8445-8D9A4CB4F080}" type="pres">
      <dgm:prSet presAssocID="{FF14B2FF-40F3-430A-A429-2E03620B2D9A}" presName="negativeSpace" presStyleCnt="0"/>
      <dgm:spPr/>
    </dgm:pt>
    <dgm:pt modelId="{4728DF3D-F6B5-4206-9FA9-7CA6FE8A05F0}" type="pres">
      <dgm:prSet presAssocID="{FF14B2FF-40F3-430A-A429-2E03620B2D9A}" presName="childText" presStyleLbl="conFgAcc1" presStyleIdx="1" presStyleCnt="5">
        <dgm:presLayoutVars>
          <dgm:bulletEnabled val="1"/>
        </dgm:presLayoutVars>
      </dgm:prSet>
      <dgm:spPr/>
    </dgm:pt>
    <dgm:pt modelId="{62EA9260-EED9-4E76-A43E-62B40AA13180}" type="pres">
      <dgm:prSet presAssocID="{7A8AEF4B-2A04-428E-A268-8D076F10224C}" presName="spaceBetweenRectangles" presStyleCnt="0"/>
      <dgm:spPr/>
    </dgm:pt>
    <dgm:pt modelId="{093FF043-3899-4AA0-9171-76A866C80CEC}" type="pres">
      <dgm:prSet presAssocID="{6538E650-20EC-4D0F-9435-5BA5A396AE8C}" presName="parentLin" presStyleCnt="0"/>
      <dgm:spPr/>
    </dgm:pt>
    <dgm:pt modelId="{CA6ACD90-208A-4AF7-8727-286894D3B313}" type="pres">
      <dgm:prSet presAssocID="{6538E650-20EC-4D0F-9435-5BA5A396AE8C}" presName="parentLeftMargin" presStyleLbl="node1" presStyleIdx="1" presStyleCnt="5"/>
      <dgm:spPr/>
    </dgm:pt>
    <dgm:pt modelId="{C4B988B0-BD0D-4612-978C-0A6053DB65A6}" type="pres">
      <dgm:prSet presAssocID="{6538E650-20EC-4D0F-9435-5BA5A396AE8C}" presName="parentText" presStyleLbl="node1" presStyleIdx="2" presStyleCnt="5">
        <dgm:presLayoutVars>
          <dgm:chMax val="0"/>
          <dgm:bulletEnabled val="1"/>
        </dgm:presLayoutVars>
      </dgm:prSet>
      <dgm:spPr/>
    </dgm:pt>
    <dgm:pt modelId="{9AD7584E-8FC2-42BE-AFEF-36D105A4518E}" type="pres">
      <dgm:prSet presAssocID="{6538E650-20EC-4D0F-9435-5BA5A396AE8C}" presName="negativeSpace" presStyleCnt="0"/>
      <dgm:spPr/>
    </dgm:pt>
    <dgm:pt modelId="{4135F3E4-7C3D-44C5-B8E3-9C26E5E53B2C}" type="pres">
      <dgm:prSet presAssocID="{6538E650-20EC-4D0F-9435-5BA5A396AE8C}" presName="childText" presStyleLbl="conFgAcc1" presStyleIdx="2" presStyleCnt="5">
        <dgm:presLayoutVars>
          <dgm:bulletEnabled val="1"/>
        </dgm:presLayoutVars>
      </dgm:prSet>
      <dgm:spPr/>
    </dgm:pt>
    <dgm:pt modelId="{7CAC3A3A-8E69-4FA9-AC7E-A8B3B7409EC4}" type="pres">
      <dgm:prSet presAssocID="{F7C231F9-E0AD-4B3C-80DF-CC66CB5AE796}" presName="spaceBetweenRectangles" presStyleCnt="0"/>
      <dgm:spPr/>
    </dgm:pt>
    <dgm:pt modelId="{EC3324D4-851F-4C0D-B7A1-EA3F7FD322CD}" type="pres">
      <dgm:prSet presAssocID="{1BAEB663-754F-4979-A404-A1BC6AE2C17E}" presName="parentLin" presStyleCnt="0"/>
      <dgm:spPr/>
    </dgm:pt>
    <dgm:pt modelId="{83681B49-EABB-4E2B-8305-42652B965B80}" type="pres">
      <dgm:prSet presAssocID="{1BAEB663-754F-4979-A404-A1BC6AE2C17E}" presName="parentLeftMargin" presStyleLbl="node1" presStyleIdx="2" presStyleCnt="5"/>
      <dgm:spPr/>
    </dgm:pt>
    <dgm:pt modelId="{A84DDC24-99DD-4D87-901E-232C4D667609}" type="pres">
      <dgm:prSet presAssocID="{1BAEB663-754F-4979-A404-A1BC6AE2C17E}" presName="parentText" presStyleLbl="node1" presStyleIdx="3" presStyleCnt="5">
        <dgm:presLayoutVars>
          <dgm:chMax val="0"/>
          <dgm:bulletEnabled val="1"/>
        </dgm:presLayoutVars>
      </dgm:prSet>
      <dgm:spPr/>
    </dgm:pt>
    <dgm:pt modelId="{D7F5B775-2204-45C7-8D86-1B2086550BCC}" type="pres">
      <dgm:prSet presAssocID="{1BAEB663-754F-4979-A404-A1BC6AE2C17E}" presName="negativeSpace" presStyleCnt="0"/>
      <dgm:spPr/>
    </dgm:pt>
    <dgm:pt modelId="{5C469D15-9CF6-4990-A7A5-ACA3BA311973}" type="pres">
      <dgm:prSet presAssocID="{1BAEB663-754F-4979-A404-A1BC6AE2C17E}" presName="childText" presStyleLbl="conFgAcc1" presStyleIdx="3" presStyleCnt="5">
        <dgm:presLayoutVars>
          <dgm:bulletEnabled val="1"/>
        </dgm:presLayoutVars>
      </dgm:prSet>
      <dgm:spPr/>
    </dgm:pt>
    <dgm:pt modelId="{7014E8CE-9267-4134-85C8-BBEEBAFD4E64}" type="pres">
      <dgm:prSet presAssocID="{B9114715-2F5D-47DE-BB9A-7E23E0C8217E}" presName="spaceBetweenRectangles" presStyleCnt="0"/>
      <dgm:spPr/>
    </dgm:pt>
    <dgm:pt modelId="{3F866A57-48E1-4FF4-9FDC-C748C4C891A3}" type="pres">
      <dgm:prSet presAssocID="{659F9284-E4FF-4C98-9499-05D0254F5AA0}" presName="parentLin" presStyleCnt="0"/>
      <dgm:spPr/>
    </dgm:pt>
    <dgm:pt modelId="{35969DE9-1C2B-4403-9616-9E4988AC3FAB}" type="pres">
      <dgm:prSet presAssocID="{659F9284-E4FF-4C98-9499-05D0254F5AA0}" presName="parentLeftMargin" presStyleLbl="node1" presStyleIdx="3" presStyleCnt="5"/>
      <dgm:spPr/>
    </dgm:pt>
    <dgm:pt modelId="{1C93195D-5152-4599-B21E-24B7030B5B04}" type="pres">
      <dgm:prSet presAssocID="{659F9284-E4FF-4C98-9499-05D0254F5AA0}" presName="parentText" presStyleLbl="node1" presStyleIdx="4" presStyleCnt="5">
        <dgm:presLayoutVars>
          <dgm:chMax val="0"/>
          <dgm:bulletEnabled val="1"/>
        </dgm:presLayoutVars>
      </dgm:prSet>
      <dgm:spPr/>
    </dgm:pt>
    <dgm:pt modelId="{2F6CD2B2-12FC-4E9B-855D-B305283C0E78}" type="pres">
      <dgm:prSet presAssocID="{659F9284-E4FF-4C98-9499-05D0254F5AA0}" presName="negativeSpace" presStyleCnt="0"/>
      <dgm:spPr/>
    </dgm:pt>
    <dgm:pt modelId="{6E71C0F4-FDBA-49D5-BF49-409D91F1D5A2}" type="pres">
      <dgm:prSet presAssocID="{659F9284-E4FF-4C98-9499-05D0254F5AA0}" presName="childText" presStyleLbl="conFgAcc1" presStyleIdx="4" presStyleCnt="5">
        <dgm:presLayoutVars>
          <dgm:bulletEnabled val="1"/>
        </dgm:presLayoutVars>
      </dgm:prSet>
      <dgm:spPr/>
    </dgm:pt>
  </dgm:ptLst>
  <dgm:cxnLst>
    <dgm:cxn modelId="{9040B7D9-495A-4B85-8F37-11B3D99DA6B2}" srcId="{DB665EE2-A585-4CF4-B05D-72FC486AC5F3}" destId="{6538E650-20EC-4D0F-9435-5BA5A396AE8C}" srcOrd="2" destOrd="0" parTransId="{5B21E2CE-E727-4D25-BDCF-28B5F9671B2E}" sibTransId="{F7C231F9-E0AD-4B3C-80DF-CC66CB5AE796}"/>
    <dgm:cxn modelId="{96CCDF88-D188-443F-AB98-8AB1921A8A30}" type="presOf" srcId="{1BAEB663-754F-4979-A404-A1BC6AE2C17E}" destId="{A84DDC24-99DD-4D87-901E-232C4D667609}" srcOrd="1" destOrd="0" presId="urn:microsoft.com/office/officeart/2005/8/layout/list1"/>
    <dgm:cxn modelId="{89A8FAF6-7EAE-4AF9-8996-86A83C09C84D}" type="presOf" srcId="{1BAEB663-754F-4979-A404-A1BC6AE2C17E}" destId="{83681B49-EABB-4E2B-8305-42652B965B80}" srcOrd="0" destOrd="0" presId="urn:microsoft.com/office/officeart/2005/8/layout/list1"/>
    <dgm:cxn modelId="{7C012C56-5545-4B8B-8B6A-BD50E585365A}" type="presOf" srcId="{FF14B2FF-40F3-430A-A429-2E03620B2D9A}" destId="{8012083D-2797-4824-B4F2-4EC55458B5CE}" srcOrd="0" destOrd="0" presId="urn:microsoft.com/office/officeart/2005/8/layout/list1"/>
    <dgm:cxn modelId="{77BFEAD1-BFD8-439E-BFA9-38AF160A8F48}" srcId="{DB665EE2-A585-4CF4-B05D-72FC486AC5F3}" destId="{659F9284-E4FF-4C98-9499-05D0254F5AA0}" srcOrd="4" destOrd="0" parTransId="{12CA3B78-BDDC-42DE-B2D7-3B4D8809D9DA}" sibTransId="{E8CD24EE-554F-4CE8-A244-CDEF483C130F}"/>
    <dgm:cxn modelId="{A4362620-9F35-43CD-9D9A-56CBC787E1BC}" type="presOf" srcId="{220F674A-B27E-4EE2-8732-47BC90F8C9AF}" destId="{AEBA55AD-C7E9-440E-A7CB-E931E565CC74}" srcOrd="1" destOrd="0" presId="urn:microsoft.com/office/officeart/2005/8/layout/list1"/>
    <dgm:cxn modelId="{FDA95DFC-691A-4105-B145-D01E89391D63}" type="presOf" srcId="{659F9284-E4FF-4C98-9499-05D0254F5AA0}" destId="{35969DE9-1C2B-4403-9616-9E4988AC3FAB}" srcOrd="0" destOrd="0" presId="urn:microsoft.com/office/officeart/2005/8/layout/list1"/>
    <dgm:cxn modelId="{A7053BEE-2A2B-4F1E-8428-73C856E27FB2}" srcId="{DB665EE2-A585-4CF4-B05D-72FC486AC5F3}" destId="{1BAEB663-754F-4979-A404-A1BC6AE2C17E}" srcOrd="3" destOrd="0" parTransId="{A5271419-01CB-453F-AC1F-B06B6C20AF00}" sibTransId="{B9114715-2F5D-47DE-BB9A-7E23E0C8217E}"/>
    <dgm:cxn modelId="{3A2E52B0-3353-4ADC-AC5B-BDC7DDB6758B}" srcId="{DB665EE2-A585-4CF4-B05D-72FC486AC5F3}" destId="{220F674A-B27E-4EE2-8732-47BC90F8C9AF}" srcOrd="0" destOrd="0" parTransId="{B3F85D56-7300-4F99-A51F-1AE4E61EEFE6}" sibTransId="{CE5E1E06-3FF5-4B2D-A35F-70DD4B4699A3}"/>
    <dgm:cxn modelId="{6F0B0EA1-99E7-4C6E-BF27-EE77E5989F0C}" type="presOf" srcId="{6538E650-20EC-4D0F-9435-5BA5A396AE8C}" destId="{C4B988B0-BD0D-4612-978C-0A6053DB65A6}" srcOrd="1" destOrd="0" presId="urn:microsoft.com/office/officeart/2005/8/layout/list1"/>
    <dgm:cxn modelId="{629DC771-FB9D-49B3-B2CC-F87BA5536EB1}" type="presOf" srcId="{6538E650-20EC-4D0F-9435-5BA5A396AE8C}" destId="{CA6ACD90-208A-4AF7-8727-286894D3B313}" srcOrd="0" destOrd="0" presId="urn:microsoft.com/office/officeart/2005/8/layout/list1"/>
    <dgm:cxn modelId="{79990B34-23E9-425F-BF38-3EC7ED3B635E}" type="presOf" srcId="{220F674A-B27E-4EE2-8732-47BC90F8C9AF}" destId="{2F6C7EA9-C700-4EAD-911D-145F1B759F79}" srcOrd="0" destOrd="0" presId="urn:microsoft.com/office/officeart/2005/8/layout/list1"/>
    <dgm:cxn modelId="{14DE0D65-CEC6-4088-B0E2-463CE61DE80C}" type="presOf" srcId="{DB665EE2-A585-4CF4-B05D-72FC486AC5F3}" destId="{AF182CD8-1C87-4753-A8FA-AC9E7AD7EEE3}" srcOrd="0" destOrd="0" presId="urn:microsoft.com/office/officeart/2005/8/layout/list1"/>
    <dgm:cxn modelId="{54F98D2A-C056-4FFA-8EF6-E36A6DA69C23}" type="presOf" srcId="{659F9284-E4FF-4C98-9499-05D0254F5AA0}" destId="{1C93195D-5152-4599-B21E-24B7030B5B04}" srcOrd="1" destOrd="0" presId="urn:microsoft.com/office/officeart/2005/8/layout/list1"/>
    <dgm:cxn modelId="{424B8F47-809B-4FE5-8C5C-66B94E9AD48A}" type="presOf" srcId="{FF14B2FF-40F3-430A-A429-2E03620B2D9A}" destId="{E1D70614-F1DF-4E2D-82C5-2933216A251B}" srcOrd="1" destOrd="0" presId="urn:microsoft.com/office/officeart/2005/8/layout/list1"/>
    <dgm:cxn modelId="{9702C1D4-6729-4BE1-A84D-FED7260E91B5}" srcId="{DB665EE2-A585-4CF4-B05D-72FC486AC5F3}" destId="{FF14B2FF-40F3-430A-A429-2E03620B2D9A}" srcOrd="1" destOrd="0" parTransId="{110909ED-E53F-4B9C-BC96-637EC68C33DD}" sibTransId="{7A8AEF4B-2A04-428E-A268-8D076F10224C}"/>
    <dgm:cxn modelId="{23981057-3ECE-47AF-95F4-E160C4467C00}" type="presParOf" srcId="{AF182CD8-1C87-4753-A8FA-AC9E7AD7EEE3}" destId="{C54432F4-CDC9-47F1-85FF-3B548ED67243}" srcOrd="0" destOrd="0" presId="urn:microsoft.com/office/officeart/2005/8/layout/list1"/>
    <dgm:cxn modelId="{7CE29F0F-B009-419A-991D-E895BC1C824E}" type="presParOf" srcId="{C54432F4-CDC9-47F1-85FF-3B548ED67243}" destId="{2F6C7EA9-C700-4EAD-911D-145F1B759F79}" srcOrd="0" destOrd="0" presId="urn:microsoft.com/office/officeart/2005/8/layout/list1"/>
    <dgm:cxn modelId="{D8E489F6-B710-422D-982C-563DB4BB5288}" type="presParOf" srcId="{C54432F4-CDC9-47F1-85FF-3B548ED67243}" destId="{AEBA55AD-C7E9-440E-A7CB-E931E565CC74}" srcOrd="1" destOrd="0" presId="urn:microsoft.com/office/officeart/2005/8/layout/list1"/>
    <dgm:cxn modelId="{32F4B5D8-FFE1-4B3A-B967-EB3BC762689B}" type="presParOf" srcId="{AF182CD8-1C87-4753-A8FA-AC9E7AD7EEE3}" destId="{BC2527A8-E29E-40C2-BDF8-91366C4C3537}" srcOrd="1" destOrd="0" presId="urn:microsoft.com/office/officeart/2005/8/layout/list1"/>
    <dgm:cxn modelId="{AA44507C-50F2-47F6-911B-CC09EF1A03AC}" type="presParOf" srcId="{AF182CD8-1C87-4753-A8FA-AC9E7AD7EEE3}" destId="{FECD67D8-4100-4EDB-851B-6AC9CAE85DD7}" srcOrd="2" destOrd="0" presId="urn:microsoft.com/office/officeart/2005/8/layout/list1"/>
    <dgm:cxn modelId="{7A0E8A3C-98F2-47D2-BBE8-C2C4A109D1B3}" type="presParOf" srcId="{AF182CD8-1C87-4753-A8FA-AC9E7AD7EEE3}" destId="{5CDD0F41-FAE2-470B-A783-42E3DC4CBCCB}" srcOrd="3" destOrd="0" presId="urn:microsoft.com/office/officeart/2005/8/layout/list1"/>
    <dgm:cxn modelId="{3FA57C07-A99B-4DF4-B849-C6894FB225DE}" type="presParOf" srcId="{AF182CD8-1C87-4753-A8FA-AC9E7AD7EEE3}" destId="{0799D2EF-6589-4260-94FD-435FFB21E216}" srcOrd="4" destOrd="0" presId="urn:microsoft.com/office/officeart/2005/8/layout/list1"/>
    <dgm:cxn modelId="{812D8FF4-576C-4ECB-9EE4-2E77CBBB6902}" type="presParOf" srcId="{0799D2EF-6589-4260-94FD-435FFB21E216}" destId="{8012083D-2797-4824-B4F2-4EC55458B5CE}" srcOrd="0" destOrd="0" presId="urn:microsoft.com/office/officeart/2005/8/layout/list1"/>
    <dgm:cxn modelId="{AEA477C0-64EA-47BF-ACC5-0E54B53C124B}" type="presParOf" srcId="{0799D2EF-6589-4260-94FD-435FFB21E216}" destId="{E1D70614-F1DF-4E2D-82C5-2933216A251B}" srcOrd="1" destOrd="0" presId="urn:microsoft.com/office/officeart/2005/8/layout/list1"/>
    <dgm:cxn modelId="{61BD567F-A412-40EA-ACFC-A6A1DD548ED2}" type="presParOf" srcId="{AF182CD8-1C87-4753-A8FA-AC9E7AD7EEE3}" destId="{0EB89011-F3E0-42FF-8445-8D9A4CB4F080}" srcOrd="5" destOrd="0" presId="urn:microsoft.com/office/officeart/2005/8/layout/list1"/>
    <dgm:cxn modelId="{A76ADB90-8EEB-45E4-A4B9-18E35153CE45}" type="presParOf" srcId="{AF182CD8-1C87-4753-A8FA-AC9E7AD7EEE3}" destId="{4728DF3D-F6B5-4206-9FA9-7CA6FE8A05F0}" srcOrd="6" destOrd="0" presId="urn:microsoft.com/office/officeart/2005/8/layout/list1"/>
    <dgm:cxn modelId="{D9F8BF75-5F04-4DE4-940A-9537984EAF04}" type="presParOf" srcId="{AF182CD8-1C87-4753-A8FA-AC9E7AD7EEE3}" destId="{62EA9260-EED9-4E76-A43E-62B40AA13180}" srcOrd="7" destOrd="0" presId="urn:microsoft.com/office/officeart/2005/8/layout/list1"/>
    <dgm:cxn modelId="{4B6336F3-0B64-49AD-9B90-26A484D8FEA5}" type="presParOf" srcId="{AF182CD8-1C87-4753-A8FA-AC9E7AD7EEE3}" destId="{093FF043-3899-4AA0-9171-76A866C80CEC}" srcOrd="8" destOrd="0" presId="urn:microsoft.com/office/officeart/2005/8/layout/list1"/>
    <dgm:cxn modelId="{FE93F465-C4FB-49C1-93B8-44A512436816}" type="presParOf" srcId="{093FF043-3899-4AA0-9171-76A866C80CEC}" destId="{CA6ACD90-208A-4AF7-8727-286894D3B313}" srcOrd="0" destOrd="0" presId="urn:microsoft.com/office/officeart/2005/8/layout/list1"/>
    <dgm:cxn modelId="{9FFD790B-3A96-4893-AC5D-1470497F52F8}" type="presParOf" srcId="{093FF043-3899-4AA0-9171-76A866C80CEC}" destId="{C4B988B0-BD0D-4612-978C-0A6053DB65A6}" srcOrd="1" destOrd="0" presId="urn:microsoft.com/office/officeart/2005/8/layout/list1"/>
    <dgm:cxn modelId="{811A21B4-D6AB-4BE4-957F-F935D873972D}" type="presParOf" srcId="{AF182CD8-1C87-4753-A8FA-AC9E7AD7EEE3}" destId="{9AD7584E-8FC2-42BE-AFEF-36D105A4518E}" srcOrd="9" destOrd="0" presId="urn:microsoft.com/office/officeart/2005/8/layout/list1"/>
    <dgm:cxn modelId="{3BEF1025-66C6-42C7-936E-0C893977F1F6}" type="presParOf" srcId="{AF182CD8-1C87-4753-A8FA-AC9E7AD7EEE3}" destId="{4135F3E4-7C3D-44C5-B8E3-9C26E5E53B2C}" srcOrd="10" destOrd="0" presId="urn:microsoft.com/office/officeart/2005/8/layout/list1"/>
    <dgm:cxn modelId="{9F4FE7DB-86B5-408D-AB82-20BA72D344E0}" type="presParOf" srcId="{AF182CD8-1C87-4753-A8FA-AC9E7AD7EEE3}" destId="{7CAC3A3A-8E69-4FA9-AC7E-A8B3B7409EC4}" srcOrd="11" destOrd="0" presId="urn:microsoft.com/office/officeart/2005/8/layout/list1"/>
    <dgm:cxn modelId="{B083E662-732A-451A-B1D4-9084015101E1}" type="presParOf" srcId="{AF182CD8-1C87-4753-A8FA-AC9E7AD7EEE3}" destId="{EC3324D4-851F-4C0D-B7A1-EA3F7FD322CD}" srcOrd="12" destOrd="0" presId="urn:microsoft.com/office/officeart/2005/8/layout/list1"/>
    <dgm:cxn modelId="{A4CA400C-67BC-437A-8D2E-66FD4EAFE76D}" type="presParOf" srcId="{EC3324D4-851F-4C0D-B7A1-EA3F7FD322CD}" destId="{83681B49-EABB-4E2B-8305-42652B965B80}" srcOrd="0" destOrd="0" presId="urn:microsoft.com/office/officeart/2005/8/layout/list1"/>
    <dgm:cxn modelId="{79241A5F-8A3C-4586-9BED-BCC9275523F2}" type="presParOf" srcId="{EC3324D4-851F-4C0D-B7A1-EA3F7FD322CD}" destId="{A84DDC24-99DD-4D87-901E-232C4D667609}" srcOrd="1" destOrd="0" presId="urn:microsoft.com/office/officeart/2005/8/layout/list1"/>
    <dgm:cxn modelId="{0EC737FA-6A7B-40D1-A7F3-6E21AA28F061}" type="presParOf" srcId="{AF182CD8-1C87-4753-A8FA-AC9E7AD7EEE3}" destId="{D7F5B775-2204-45C7-8D86-1B2086550BCC}" srcOrd="13" destOrd="0" presId="urn:microsoft.com/office/officeart/2005/8/layout/list1"/>
    <dgm:cxn modelId="{509A1747-C5A9-47E0-BD7A-013B99D35D04}" type="presParOf" srcId="{AF182CD8-1C87-4753-A8FA-AC9E7AD7EEE3}" destId="{5C469D15-9CF6-4990-A7A5-ACA3BA311973}" srcOrd="14" destOrd="0" presId="urn:microsoft.com/office/officeart/2005/8/layout/list1"/>
    <dgm:cxn modelId="{88D1E38A-6ADB-4A4E-99A9-69500378ADE7}" type="presParOf" srcId="{AF182CD8-1C87-4753-A8FA-AC9E7AD7EEE3}" destId="{7014E8CE-9267-4134-85C8-BBEEBAFD4E64}" srcOrd="15" destOrd="0" presId="urn:microsoft.com/office/officeart/2005/8/layout/list1"/>
    <dgm:cxn modelId="{32A3809F-710B-43C9-9948-1C8C26ADD4CB}" type="presParOf" srcId="{AF182CD8-1C87-4753-A8FA-AC9E7AD7EEE3}" destId="{3F866A57-48E1-4FF4-9FDC-C748C4C891A3}" srcOrd="16" destOrd="0" presId="urn:microsoft.com/office/officeart/2005/8/layout/list1"/>
    <dgm:cxn modelId="{00181F93-CB75-4C67-9236-F7DE2FAB9CB4}" type="presParOf" srcId="{3F866A57-48E1-4FF4-9FDC-C748C4C891A3}" destId="{35969DE9-1C2B-4403-9616-9E4988AC3FAB}" srcOrd="0" destOrd="0" presId="urn:microsoft.com/office/officeart/2005/8/layout/list1"/>
    <dgm:cxn modelId="{32A0D609-0882-4910-A0D2-7B90B4DA7744}" type="presParOf" srcId="{3F866A57-48E1-4FF4-9FDC-C748C4C891A3}" destId="{1C93195D-5152-4599-B21E-24B7030B5B04}" srcOrd="1" destOrd="0" presId="urn:microsoft.com/office/officeart/2005/8/layout/list1"/>
    <dgm:cxn modelId="{F6763725-CD5A-4345-B98E-0992F46A4533}" type="presParOf" srcId="{AF182CD8-1C87-4753-A8FA-AC9E7AD7EEE3}" destId="{2F6CD2B2-12FC-4E9B-855D-B305283C0E78}" srcOrd="17" destOrd="0" presId="urn:microsoft.com/office/officeart/2005/8/layout/list1"/>
    <dgm:cxn modelId="{B49EDA7D-9088-4391-87E3-F5AAF7E385D0}" type="presParOf" srcId="{AF182CD8-1C87-4753-A8FA-AC9E7AD7EEE3}" destId="{6E71C0F4-FDBA-49D5-BF49-409D91F1D5A2}" srcOrd="18" destOrd="0" presId="urn:microsoft.com/office/officeart/2005/8/layout/list1"/>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845A8-DD1B-4674-975B-BC1FB1EFBB4A}">
      <dsp:nvSpPr>
        <dsp:cNvPr id="0" name=""/>
        <dsp:cNvSpPr/>
      </dsp:nvSpPr>
      <dsp:spPr>
        <a:xfrm>
          <a:off x="519614" y="1618424"/>
          <a:ext cx="2644602" cy="441388"/>
        </a:xfrm>
        <a:prstGeom prst="homePlate">
          <a:avLst>
            <a:gd name="adj" fmla="val 40000"/>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rtlCol="0" anchor="ctr" anchorCtr="0">
          <a:noAutofit/>
        </a:bodyPr>
        <a:lstStyle/>
        <a:p>
          <a:pPr lvl="0" algn="ctr" defTabSz="711200" rtl="0">
            <a:lnSpc>
              <a:spcPct val="90000"/>
            </a:lnSpc>
            <a:spcBef>
              <a:spcPct val="0"/>
            </a:spcBef>
            <a:spcAft>
              <a:spcPct val="35000"/>
            </a:spcAft>
          </a:pPr>
          <a:r>
            <a:rPr lang="en-GB" sz="1600" kern="1200" noProof="0" dirty="0" smtClean="0"/>
            <a:t>2017</a:t>
          </a:r>
          <a:endParaRPr lang="en-GB" sz="1200" kern="1200" noProof="0" dirty="0"/>
        </a:p>
      </dsp:txBody>
      <dsp:txXfrm>
        <a:off x="519614" y="1618424"/>
        <a:ext cx="2556324" cy="441388"/>
      </dsp:txXfrm>
    </dsp:sp>
    <dsp:sp modelId="{6618B835-ADB2-48AA-B08B-7E51A8BB71CC}">
      <dsp:nvSpPr>
        <dsp:cNvPr id="0" name=""/>
        <dsp:cNvSpPr/>
      </dsp:nvSpPr>
      <dsp:spPr>
        <a:xfrm>
          <a:off x="5385" y="0"/>
          <a:ext cx="3673059" cy="11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rtlCol="0" anchor="b" anchorCtr="1">
          <a:noAutofit/>
        </a:bodyPr>
        <a:lstStyle/>
        <a:p>
          <a:pPr lvl="0" algn="ctr" defTabSz="666750" rtl="0">
            <a:lnSpc>
              <a:spcPct val="90000"/>
            </a:lnSpc>
            <a:spcBef>
              <a:spcPct val="0"/>
            </a:spcBef>
            <a:spcAft>
              <a:spcPct val="35000"/>
            </a:spcAft>
          </a:pPr>
          <a:r>
            <a:rPr lang="en-GB" sz="1500" kern="1200" noProof="0" dirty="0" smtClean="0"/>
            <a:t>Lorem ipsum </a:t>
          </a:r>
          <a:r>
            <a:rPr lang="en-GB" sz="1500" kern="1200" noProof="0" dirty="0" err="1" smtClean="0"/>
            <a:t>dolor</a:t>
          </a:r>
          <a:r>
            <a:rPr lang="en-GB" sz="1500" kern="1200" noProof="0" dirty="0" smtClean="0"/>
            <a:t> sit </a:t>
          </a:r>
          <a:r>
            <a:rPr lang="en-GB" sz="1500" kern="1200" noProof="0" dirty="0" err="1" smtClean="0"/>
            <a:t>amet</a:t>
          </a:r>
          <a:r>
            <a:rPr lang="en-GB" sz="1500" kern="1200" noProof="0" dirty="0" smtClean="0"/>
            <a:t>, </a:t>
          </a:r>
          <a:r>
            <a:rPr lang="en-GB" sz="1500" kern="1200" noProof="0" dirty="0" err="1" smtClean="0"/>
            <a:t>consectetuer</a:t>
          </a:r>
          <a:r>
            <a:rPr lang="en-GB" sz="1500" kern="1200" noProof="0" dirty="0" smtClean="0"/>
            <a:t> </a:t>
          </a:r>
          <a:r>
            <a:rPr lang="en-GB" sz="1500" kern="1200" noProof="0" dirty="0" err="1" smtClean="0"/>
            <a:t>adipiscing</a:t>
          </a:r>
          <a:r>
            <a:rPr lang="en-GB" sz="1500" kern="1200" noProof="0" dirty="0" smtClean="0"/>
            <a:t> </a:t>
          </a:r>
          <a:r>
            <a:rPr lang="en-GB" sz="1500" kern="1200" noProof="0" dirty="0" err="1" smtClean="0"/>
            <a:t>elit</a:t>
          </a:r>
          <a:r>
            <a:rPr lang="en-GB" sz="1500" kern="1200" noProof="0" dirty="0" smtClean="0"/>
            <a:t>. </a:t>
          </a:r>
          <a:endParaRPr lang="en-GB" sz="1500" kern="1200" noProof="0" dirty="0"/>
        </a:p>
      </dsp:txBody>
      <dsp:txXfrm>
        <a:off x="5385" y="0"/>
        <a:ext cx="3673059" cy="1177036"/>
      </dsp:txXfrm>
    </dsp:sp>
    <dsp:sp modelId="{CB559D62-E50E-4D10-B1D5-B78374B1FD4A}">
      <dsp:nvSpPr>
        <dsp:cNvPr id="0" name=""/>
        <dsp:cNvSpPr/>
      </dsp:nvSpPr>
      <dsp:spPr>
        <a:xfrm>
          <a:off x="3164216" y="1839119"/>
          <a:ext cx="1028456" cy="0"/>
        </a:xfrm>
        <a:custGeom>
          <a:avLst/>
          <a:gdLst/>
          <a:ahLst/>
          <a:cxnLst/>
          <a:rect l="0" t="0" r="0" b="0"/>
          <a:pathLst>
            <a:path>
              <a:moveTo>
                <a:pt x="0" y="0"/>
              </a:moveTo>
              <a:lnTo>
                <a:pt x="1028456" y="0"/>
              </a:lnTo>
            </a:path>
          </a:pathLst>
        </a:custGeom>
        <a:no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11DFBC-21CD-48DF-ABBF-FD9BC9C03CD5}">
      <dsp:nvSpPr>
        <dsp:cNvPr id="0" name=""/>
        <dsp:cNvSpPr/>
      </dsp:nvSpPr>
      <dsp:spPr>
        <a:xfrm>
          <a:off x="1841915" y="1250600"/>
          <a:ext cx="0" cy="367823"/>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6C9202C-A529-43CD-BF1A-EE0FA757CEC8}">
      <dsp:nvSpPr>
        <dsp:cNvPr id="0" name=""/>
        <dsp:cNvSpPr/>
      </dsp:nvSpPr>
      <dsp:spPr>
        <a:xfrm>
          <a:off x="1805133" y="1177036"/>
          <a:ext cx="73564" cy="73564"/>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E11A06-3DEF-486B-9673-4DC5E2D80D9C}">
      <dsp:nvSpPr>
        <dsp:cNvPr id="0" name=""/>
        <dsp:cNvSpPr/>
      </dsp:nvSpPr>
      <dsp:spPr>
        <a:xfrm>
          <a:off x="4192673" y="1618424"/>
          <a:ext cx="2644602" cy="441388"/>
        </a:xfrm>
        <a:prstGeom prst="hexagon">
          <a:avLst>
            <a:gd name="adj" fmla="val 40000"/>
            <a:gd name="vf" fmla="val 115470"/>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rtlCol="0" anchor="ctr" anchorCtr="0">
          <a:noAutofit/>
        </a:bodyPr>
        <a:lstStyle/>
        <a:p>
          <a:pPr lvl="0" algn="ctr" defTabSz="711200" rtl="0">
            <a:lnSpc>
              <a:spcPct val="90000"/>
            </a:lnSpc>
            <a:spcBef>
              <a:spcPct val="0"/>
            </a:spcBef>
            <a:spcAft>
              <a:spcPct val="35000"/>
            </a:spcAft>
          </a:pPr>
          <a:r>
            <a:rPr lang="en-GB" sz="1600" kern="1200" noProof="0" dirty="0" smtClean="0"/>
            <a:t>2018</a:t>
          </a:r>
          <a:endParaRPr lang="en-GB" sz="1200" kern="1200" noProof="0" dirty="0"/>
        </a:p>
      </dsp:txBody>
      <dsp:txXfrm>
        <a:off x="4471908" y="1665029"/>
        <a:ext cx="2086132" cy="348178"/>
      </dsp:txXfrm>
    </dsp:sp>
    <dsp:sp modelId="{821E9535-3955-41B1-B9EF-F7FB631B126B}">
      <dsp:nvSpPr>
        <dsp:cNvPr id="0" name=""/>
        <dsp:cNvSpPr/>
      </dsp:nvSpPr>
      <dsp:spPr>
        <a:xfrm>
          <a:off x="3678445" y="2501201"/>
          <a:ext cx="3673059" cy="11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rtlCol="0" anchor="t" anchorCtr="1">
          <a:noAutofit/>
        </a:bodyPr>
        <a:lstStyle/>
        <a:p>
          <a:pPr lvl="0" algn="ctr" defTabSz="666750" rtl="0">
            <a:lnSpc>
              <a:spcPct val="90000"/>
            </a:lnSpc>
            <a:spcBef>
              <a:spcPct val="0"/>
            </a:spcBef>
            <a:spcAft>
              <a:spcPct val="35000"/>
            </a:spcAft>
          </a:pPr>
          <a:r>
            <a:rPr lang="en-GB" sz="1500" kern="1200" noProof="0" dirty="0" smtClean="0"/>
            <a:t>Lorem ipsum </a:t>
          </a:r>
          <a:r>
            <a:rPr lang="en-GB" sz="1500" kern="1200" noProof="0" dirty="0" err="1" smtClean="0"/>
            <a:t>dolor</a:t>
          </a:r>
          <a:r>
            <a:rPr lang="en-GB" sz="1500" kern="1200" noProof="0" dirty="0" smtClean="0"/>
            <a:t> sit </a:t>
          </a:r>
          <a:r>
            <a:rPr lang="en-GB" sz="1500" kern="1200" noProof="0" dirty="0" err="1" smtClean="0"/>
            <a:t>amet</a:t>
          </a:r>
          <a:r>
            <a:rPr lang="en-GB" sz="1500" kern="1200" noProof="0" dirty="0" smtClean="0"/>
            <a:t>, </a:t>
          </a:r>
          <a:r>
            <a:rPr lang="en-GB" sz="1500" kern="1200" noProof="0" dirty="0" err="1" smtClean="0"/>
            <a:t>consectetuer</a:t>
          </a:r>
          <a:r>
            <a:rPr lang="en-GB" sz="1500" kern="1200" noProof="0" dirty="0" smtClean="0"/>
            <a:t> </a:t>
          </a:r>
          <a:r>
            <a:rPr lang="en-GB" sz="1500" kern="1200" noProof="0" dirty="0" err="1" smtClean="0"/>
            <a:t>adipiscing</a:t>
          </a:r>
          <a:r>
            <a:rPr lang="en-GB" sz="1500" kern="1200" noProof="0" dirty="0" smtClean="0"/>
            <a:t> </a:t>
          </a:r>
          <a:r>
            <a:rPr lang="en-GB" sz="1500" kern="1200" noProof="0" dirty="0" err="1" smtClean="0"/>
            <a:t>elit</a:t>
          </a:r>
          <a:r>
            <a:rPr lang="en-GB" sz="1500" kern="1200" noProof="0" dirty="0" smtClean="0"/>
            <a:t>. </a:t>
          </a:r>
          <a:endParaRPr lang="en-GB" sz="1500" kern="1200" noProof="0" dirty="0"/>
        </a:p>
      </dsp:txBody>
      <dsp:txXfrm>
        <a:off x="3678445" y="2501201"/>
        <a:ext cx="3673059" cy="1177036"/>
      </dsp:txXfrm>
    </dsp:sp>
    <dsp:sp modelId="{FF4C2F7C-ACD8-4135-B3F3-12B78B3A2A45}">
      <dsp:nvSpPr>
        <dsp:cNvPr id="0" name=""/>
        <dsp:cNvSpPr/>
      </dsp:nvSpPr>
      <dsp:spPr>
        <a:xfrm>
          <a:off x="6837276" y="1839119"/>
          <a:ext cx="1028456" cy="0"/>
        </a:xfrm>
        <a:custGeom>
          <a:avLst/>
          <a:gdLst/>
          <a:ahLst/>
          <a:cxnLst/>
          <a:rect l="0" t="0" r="0" b="0"/>
          <a:pathLst>
            <a:path>
              <a:moveTo>
                <a:pt x="0" y="0"/>
              </a:moveTo>
              <a:lnTo>
                <a:pt x="1028456" y="0"/>
              </a:lnTo>
            </a:path>
          </a:pathLst>
        </a:custGeom>
        <a:no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919D7F-7259-4E05-B342-1D05B9BCC6E9}">
      <dsp:nvSpPr>
        <dsp:cNvPr id="0" name=""/>
        <dsp:cNvSpPr/>
      </dsp:nvSpPr>
      <dsp:spPr>
        <a:xfrm>
          <a:off x="5514974" y="2059813"/>
          <a:ext cx="0" cy="367823"/>
        </a:xfrm>
        <a:prstGeom prst="line">
          <a:avLst/>
        </a:prstGeom>
        <a:noFill/>
        <a:ln w="12700" cap="rnd"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B022A5A-7BB5-4492-9E5F-DDE9380DBAFC}">
      <dsp:nvSpPr>
        <dsp:cNvPr id="0" name=""/>
        <dsp:cNvSpPr/>
      </dsp:nvSpPr>
      <dsp:spPr>
        <a:xfrm>
          <a:off x="5478192" y="2427637"/>
          <a:ext cx="73564" cy="73564"/>
        </a:xfrm>
        <a:prstGeom prst="rect">
          <a:avLst/>
        </a:prstGeom>
        <a:solidFill>
          <a:schemeClr val="accent3">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221B5-6AB1-4227-A723-EA59CE02D603}">
      <dsp:nvSpPr>
        <dsp:cNvPr id="0" name=""/>
        <dsp:cNvSpPr/>
      </dsp:nvSpPr>
      <dsp:spPr>
        <a:xfrm rot="10800000">
          <a:off x="7865733" y="1618424"/>
          <a:ext cx="2644602" cy="441388"/>
        </a:xfrm>
        <a:prstGeom prst="homePlate">
          <a:avLst>
            <a:gd name="adj" fmla="val 40000"/>
          </a:avLst>
        </a:prstGeom>
        <a:solidFill>
          <a:schemeClr val="accent4">
            <a:hueOff val="0"/>
            <a:satOff val="0"/>
            <a:lumOff val="0"/>
            <a:alphaOff val="0"/>
          </a:schemeClr>
        </a:solidFill>
        <a:ln w="2222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rtlCol="0" anchor="ctr" anchorCtr="0">
          <a:noAutofit/>
        </a:bodyPr>
        <a:lstStyle/>
        <a:p>
          <a:pPr lvl="0" algn="ctr" defTabSz="711200" rtl="0">
            <a:lnSpc>
              <a:spcPct val="90000"/>
            </a:lnSpc>
            <a:spcBef>
              <a:spcPct val="0"/>
            </a:spcBef>
            <a:spcAft>
              <a:spcPct val="35000"/>
            </a:spcAft>
          </a:pPr>
          <a:r>
            <a:rPr lang="en-GB" sz="1600" kern="1200" noProof="0" dirty="0" smtClean="0"/>
            <a:t>2019</a:t>
          </a:r>
          <a:endParaRPr lang="en-GB" sz="1600" kern="1200" noProof="0" dirty="0"/>
        </a:p>
      </dsp:txBody>
      <dsp:txXfrm rot="10800000">
        <a:off x="7954011" y="1618424"/>
        <a:ext cx="2556324" cy="441388"/>
      </dsp:txXfrm>
    </dsp:sp>
    <dsp:sp modelId="{C3DB419D-F96C-4963-B206-13676A2943F3}">
      <dsp:nvSpPr>
        <dsp:cNvPr id="0" name=""/>
        <dsp:cNvSpPr/>
      </dsp:nvSpPr>
      <dsp:spPr>
        <a:xfrm>
          <a:off x="7351504" y="0"/>
          <a:ext cx="3673059" cy="11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rtlCol="0" anchor="b" anchorCtr="1">
          <a:noAutofit/>
        </a:bodyPr>
        <a:lstStyle/>
        <a:p>
          <a:pPr lvl="0" algn="ctr" defTabSz="666750" rtl="0">
            <a:lnSpc>
              <a:spcPct val="90000"/>
            </a:lnSpc>
            <a:spcBef>
              <a:spcPct val="0"/>
            </a:spcBef>
            <a:spcAft>
              <a:spcPct val="35000"/>
            </a:spcAft>
          </a:pPr>
          <a:r>
            <a:rPr lang="en-GB" sz="1500" kern="1200" noProof="0" dirty="0" smtClean="0"/>
            <a:t>Lorem ipsum </a:t>
          </a:r>
          <a:r>
            <a:rPr lang="en-GB" sz="1500" kern="1200" noProof="0" dirty="0" err="1" smtClean="0"/>
            <a:t>dolor</a:t>
          </a:r>
          <a:r>
            <a:rPr lang="en-GB" sz="1500" kern="1200" noProof="0" dirty="0" smtClean="0"/>
            <a:t> sit </a:t>
          </a:r>
          <a:r>
            <a:rPr lang="en-GB" sz="1500" kern="1200" noProof="0" dirty="0" err="1" smtClean="0"/>
            <a:t>amet</a:t>
          </a:r>
          <a:r>
            <a:rPr lang="en-GB" sz="1500" kern="1200" noProof="0" dirty="0" smtClean="0"/>
            <a:t>, </a:t>
          </a:r>
          <a:r>
            <a:rPr lang="en-GB" sz="1500" kern="1200" noProof="0" dirty="0" err="1" smtClean="0"/>
            <a:t>consectetuer</a:t>
          </a:r>
          <a:r>
            <a:rPr lang="en-GB" sz="1500" kern="1200" noProof="0" dirty="0" smtClean="0"/>
            <a:t> </a:t>
          </a:r>
          <a:r>
            <a:rPr lang="en-GB" sz="1500" kern="1200" noProof="0" dirty="0" err="1" smtClean="0"/>
            <a:t>adipiscing</a:t>
          </a:r>
          <a:r>
            <a:rPr lang="en-GB" sz="1500" kern="1200" noProof="0" dirty="0" smtClean="0"/>
            <a:t> </a:t>
          </a:r>
          <a:r>
            <a:rPr lang="en-GB" sz="1500" kern="1200" noProof="0" dirty="0" err="1" smtClean="0"/>
            <a:t>elit</a:t>
          </a:r>
          <a:r>
            <a:rPr lang="en-GB" sz="1500" kern="1200" noProof="0" dirty="0" smtClean="0"/>
            <a:t>. </a:t>
          </a:r>
          <a:endParaRPr lang="en-GB" sz="1500" kern="1200" noProof="0" dirty="0"/>
        </a:p>
      </dsp:txBody>
      <dsp:txXfrm>
        <a:off x="7351504" y="0"/>
        <a:ext cx="3673059" cy="1177036"/>
      </dsp:txXfrm>
    </dsp:sp>
    <dsp:sp modelId="{8A9E5CF4-2F25-4BBC-A950-02A60473523B}">
      <dsp:nvSpPr>
        <dsp:cNvPr id="0" name=""/>
        <dsp:cNvSpPr/>
      </dsp:nvSpPr>
      <dsp:spPr>
        <a:xfrm>
          <a:off x="9188034" y="1250600"/>
          <a:ext cx="0" cy="367823"/>
        </a:xfrm>
        <a:prstGeom prst="line">
          <a:avLst/>
        </a:prstGeom>
        <a:noFill/>
        <a:ln w="12700"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D12AB77-7E70-4914-B0FA-732E44234A07}">
      <dsp:nvSpPr>
        <dsp:cNvPr id="0" name=""/>
        <dsp:cNvSpPr/>
      </dsp:nvSpPr>
      <dsp:spPr>
        <a:xfrm>
          <a:off x="9151252" y="1177036"/>
          <a:ext cx="73564" cy="73564"/>
        </a:xfrm>
        <a:prstGeom prst="rect">
          <a:avLst/>
        </a:prstGeom>
        <a:solidFill>
          <a:schemeClr val="accent4">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xmlns="">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1559FCC-D6FD-43C9-9ACF-F55B5D296B06}" type="datetime1">
              <a:rPr lang="en-GB" smtClean="0"/>
              <a:pPr rtl="0"/>
              <a:t>06/10/2019</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38B8688-7032-443B-A932-E8346A356BAA}" type="slidenum">
              <a:rPr lang="en-GB" smtClean="0"/>
              <a:pPr rtl="0"/>
              <a:t>‹#›</a:t>
            </a:fld>
            <a:endParaRPr lang="en-GB" dirty="0"/>
          </a:p>
        </p:txBody>
      </p:sp>
    </p:spTree>
    <p:extLst>
      <p:ext uri="{BB962C8B-B14F-4D97-AF65-F5344CB8AC3E}">
        <p14:creationId xmlns:p14="http://schemas.microsoft.com/office/powerpoint/2010/main" xmlns="" val="2981436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744346-D5AF-4457-99B4-BA46A538913E}" type="datetime1">
              <a:rPr lang="en-GB" smtClean="0"/>
              <a:pPr/>
              <a:t>06/10/2019</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smtClean="0"/>
              <a:t>Click to edit Master text styles</a:t>
            </a:r>
          </a:p>
          <a:p>
            <a:pPr lvl="1" rtl="0"/>
            <a:r>
              <a:rPr lang="en-GB" noProof="0" dirty="0" smtClean="0"/>
              <a:t>Second level</a:t>
            </a:r>
          </a:p>
          <a:p>
            <a:pPr lvl="2" rtl="0"/>
            <a:r>
              <a:rPr lang="en-GB" noProof="0" dirty="0" smtClean="0"/>
              <a:t>Third level</a:t>
            </a:r>
          </a:p>
          <a:p>
            <a:pPr lvl="3" rtl="0"/>
            <a:r>
              <a:rPr lang="en-GB" noProof="0" dirty="0" smtClean="0"/>
              <a:t>Fourth level</a:t>
            </a:r>
          </a:p>
          <a:p>
            <a:pPr lvl="4" rtl="0"/>
            <a:r>
              <a:rPr lang="en-GB" noProof="0" dirty="0" smtClean="0"/>
              <a:t>Fifth level</a:t>
            </a:r>
            <a:endParaRPr lang="en-GB" noProof="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7142BC-A7BD-4276-975D-6351998F7C85}" type="slidenum">
              <a:rPr lang="en-GB" noProof="0" smtClean="0"/>
              <a:pPr rtl="0"/>
              <a:t>‹#›</a:t>
            </a:fld>
            <a:endParaRPr lang="en-GB" noProof="0" dirty="0"/>
          </a:p>
        </p:txBody>
      </p:sp>
    </p:spTree>
    <p:extLst>
      <p:ext uri="{BB962C8B-B14F-4D97-AF65-F5344CB8AC3E}">
        <p14:creationId xmlns:p14="http://schemas.microsoft.com/office/powerpoint/2010/main" xmlns="" val="2344489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017142BC-A7BD-4276-975D-6351998F7C85}" type="slidenum">
              <a:rPr lang="en-GB" smtClean="0"/>
              <a:pPr rtl="0"/>
              <a:t>1</a:t>
            </a:fld>
            <a:endParaRPr lang="en-GB" dirty="0"/>
          </a:p>
        </p:txBody>
      </p:sp>
    </p:spTree>
    <p:extLst>
      <p:ext uri="{BB962C8B-B14F-4D97-AF65-F5344CB8AC3E}">
        <p14:creationId xmlns:p14="http://schemas.microsoft.com/office/powerpoint/2010/main" xmlns="" val="3094471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017142BC-A7BD-4276-975D-6351998F7C85}" type="slidenum">
              <a:rPr lang="en-GB" smtClean="0"/>
              <a:pPr rtl="0"/>
              <a:t>2</a:t>
            </a:fld>
            <a:endParaRPr lang="en-GB" dirty="0"/>
          </a:p>
        </p:txBody>
      </p:sp>
    </p:spTree>
    <p:extLst>
      <p:ext uri="{BB962C8B-B14F-4D97-AF65-F5344CB8AC3E}">
        <p14:creationId xmlns:p14="http://schemas.microsoft.com/office/powerpoint/2010/main" xmlns="" val="3923078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TextEdit="1"/>
          </p:cNvSpPr>
          <p:nvPr>
            <p:ph type="sldImg"/>
          </p:nvPr>
        </p:nvSpPr>
        <p:spPr bwMode="auto">
          <a:noFill/>
          <a:ln>
            <a:solidFill>
              <a:srgbClr val="000000"/>
            </a:solidFill>
            <a:miter lim="800000"/>
            <a:headEnd/>
            <a:tailEnd/>
          </a:ln>
        </p:spPr>
      </p:sp>
      <p:sp>
        <p:nvSpPr>
          <p:cNvPr id="142339" name="Rectangle 3"/>
          <p:cNvSpPr>
            <a:spLocks noGrp="1"/>
          </p:cNvSpPr>
          <p:nvPr>
            <p:ph type="body" idx="1"/>
          </p:nvPr>
        </p:nvSpPr>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017142BC-A7BD-4276-975D-6351998F7C85}" type="slidenum">
              <a:rPr lang="en-GB" smtClean="0"/>
              <a:pPr rtl="0"/>
              <a:t>19</a:t>
            </a:fld>
            <a:endParaRPr lang="en-GB" dirty="0"/>
          </a:p>
        </p:txBody>
      </p:sp>
    </p:spTree>
    <p:extLst>
      <p:ext uri="{BB962C8B-B14F-4D97-AF65-F5344CB8AC3E}">
        <p14:creationId xmlns:p14="http://schemas.microsoft.com/office/powerpoint/2010/main" xmlns="" val="309447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n-US" noProof="0" smtClean="0"/>
              <a:t>Click to edit Master title style</a:t>
            </a:r>
            <a:endParaRPr lang="en-GB" noProof="0" dirty="0"/>
          </a:p>
        </p:txBody>
      </p:sp>
      <p:sp>
        <p:nvSpPr>
          <p:cNvPr id="3" name="Subtitle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US" noProof="0" smtClean="0"/>
              <a:t>Click to edit Master subtitle style</a:t>
            </a:r>
            <a:endParaRPr lang="en-GB" noProof="0" dirty="0"/>
          </a:p>
        </p:txBody>
      </p:sp>
      <p:sp>
        <p:nvSpPr>
          <p:cNvPr id="4" name="Date Placeholder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E2665E80-4208-472C-AD67-882A5AC59594}" type="datetime1">
              <a:rPr lang="en-GB" noProof="0" smtClean="0"/>
              <a:t>06/10/2019</a:t>
            </a:fld>
            <a:endParaRPr lang="en-GB" noProof="0" dirty="0"/>
          </a:p>
        </p:txBody>
      </p:sp>
      <p:sp>
        <p:nvSpPr>
          <p:cNvPr id="5" name="Footer Placeholder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r>
              <a:rPr lang="en-GB" noProof="0" smtClean="0"/>
              <a:t>Sonny Zulhuda (c) 2019</a:t>
            </a:r>
            <a:endParaRPr lang="en-GB" noProof="0" dirty="0"/>
          </a:p>
        </p:txBody>
      </p:sp>
      <p:sp>
        <p:nvSpPr>
          <p:cNvPr id="6" name="Slide Number Placeholder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rtlCol="0"/>
          <a:lstStyle/>
          <a:p>
            <a:pPr rtl="0"/>
            <a:r>
              <a:rPr lang="en-US" noProof="0" smtClean="0"/>
              <a:t>Click to edit Master title style</a:t>
            </a:r>
            <a:endParaRPr lang="en-GB" noProof="0" dirty="0"/>
          </a:p>
        </p:txBody>
      </p:sp>
      <p:sp>
        <p:nvSpPr>
          <p:cNvPr id="3" name="Content Placeholder 2"/>
          <p:cNvSpPr>
            <a:spLocks noGrp="1"/>
          </p:cNvSpPr>
          <p:nvPr>
            <p:ph idx="1"/>
          </p:nvPr>
        </p:nvSpPr>
        <p:spPr>
          <a:xfrm>
            <a:off x="581192" y="2180496"/>
            <a:ext cx="11029615" cy="3678303"/>
          </a:xfrm>
        </p:spPr>
        <p:txBody>
          <a:bodyPr rtlCol="0"/>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p>
            <a:pPr rtl="0"/>
            <a:fld id="{23A8D7CD-14F9-44F7-A92D-C7092AA030CF}" type="datetime1">
              <a:rPr lang="en-GB" noProof="0" smtClean="0"/>
              <a:t>06/10/2019</a:t>
            </a:fld>
            <a:endParaRPr lang="en-GB" noProof="0" dirty="0"/>
          </a:p>
        </p:txBody>
      </p:sp>
      <p:sp>
        <p:nvSpPr>
          <p:cNvPr id="5" name="Footer Placeholder 4"/>
          <p:cNvSpPr>
            <a:spLocks noGrp="1"/>
          </p:cNvSpPr>
          <p:nvPr>
            <p:ph type="ftr" sz="quarter" idx="11"/>
          </p:nvPr>
        </p:nvSpPr>
        <p:spPr/>
        <p:txBody>
          <a:bodyPr rtlCol="0"/>
          <a:lstStyle/>
          <a:p>
            <a:pPr rtl="0"/>
            <a:r>
              <a:rPr lang="en-GB" noProof="0" smtClean="0"/>
              <a:t>Sonny Zulhuda (c) 2019</a:t>
            </a:r>
            <a:endParaRPr lang="en-GB" noProof="0" dirty="0"/>
          </a:p>
        </p:txBody>
      </p:sp>
      <p:sp>
        <p:nvSpPr>
          <p:cNvPr id="6" name="Slide Number Placeholder 5"/>
          <p:cNvSpPr>
            <a:spLocks noGrp="1"/>
          </p:cNvSpPr>
          <p:nvPr>
            <p:ph type="sldNum" sz="quarter" idx="12"/>
          </p:nvPr>
        </p:nvSpPr>
        <p:spPr>
          <a:xfrm>
            <a:off x="10558300" y="5956137"/>
            <a:ext cx="1052508" cy="365125"/>
          </a:xfrm>
        </p:spPr>
        <p:txBody>
          <a:bodyPr rtlCol="0"/>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US" noProof="0" smtClean="0"/>
              <a:t>Click to edit Master text styles</a:t>
            </a:r>
          </a:p>
        </p:txBody>
      </p:sp>
      <p:sp>
        <p:nvSpPr>
          <p:cNvPr id="4" name="Date Placeholder 3"/>
          <p:cNvSpPr>
            <a:spLocks noGrp="1"/>
          </p:cNvSpPr>
          <p:nvPr>
            <p:ph type="dt" sz="half" idx="10"/>
          </p:nvPr>
        </p:nvSpPr>
        <p:spPr/>
        <p:txBody>
          <a:bodyPr rtlCol="0"/>
          <a:lstStyle>
            <a:lvl1pPr>
              <a:defRPr>
                <a:solidFill>
                  <a:schemeClr val="accent1">
                    <a:lumMod val="75000"/>
                    <a:lumOff val="25000"/>
                  </a:schemeClr>
                </a:solidFill>
              </a:defRPr>
            </a:lvl1pPr>
          </a:lstStyle>
          <a:p>
            <a:pPr rtl="0"/>
            <a:fld id="{D3EB62AE-3A1D-422D-9682-751D48AE3213}" type="datetime1">
              <a:rPr lang="en-GB" noProof="0" smtClean="0"/>
              <a:t>06/10/2019</a:t>
            </a:fld>
            <a:endParaRPr lang="en-GB" noProof="0" dirty="0"/>
          </a:p>
        </p:txBody>
      </p:sp>
      <p:sp>
        <p:nvSpPr>
          <p:cNvPr id="5" name="Footer Placeholder 4"/>
          <p:cNvSpPr>
            <a:spLocks noGrp="1"/>
          </p:cNvSpPr>
          <p:nvPr>
            <p:ph type="ftr" sz="quarter" idx="11"/>
          </p:nvPr>
        </p:nvSpPr>
        <p:spPr/>
        <p:txBody>
          <a:bodyPr rtlCol="0"/>
          <a:lstStyle>
            <a:lvl1pPr>
              <a:defRPr>
                <a:solidFill>
                  <a:schemeClr val="accent1">
                    <a:lumMod val="75000"/>
                    <a:lumOff val="25000"/>
                  </a:schemeClr>
                </a:solidFill>
              </a:defRPr>
            </a:lvl1pPr>
          </a:lstStyle>
          <a:p>
            <a:pPr rtl="0"/>
            <a:r>
              <a:rPr lang="en-GB" noProof="0" smtClean="0"/>
              <a:t>Sonny Zulhuda (c) 2019</a:t>
            </a:r>
            <a:endParaRPr lang="en-GB" noProof="0" dirty="0"/>
          </a:p>
        </p:txBody>
      </p:sp>
      <p:sp>
        <p:nvSpPr>
          <p:cNvPr id="6" name="Slide Number Placeholder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rtlCol="0"/>
          <a:lstStyle/>
          <a:p>
            <a:pPr rtl="0"/>
            <a:r>
              <a:rPr lang="en-US" noProof="0" smtClean="0"/>
              <a:t>Click to edit Master title style</a:t>
            </a:r>
            <a:endParaRPr lang="en-GB" noProof="0" dirty="0"/>
          </a:p>
        </p:txBody>
      </p:sp>
      <p:sp>
        <p:nvSpPr>
          <p:cNvPr id="3" name="Content Placeholder 2"/>
          <p:cNvSpPr>
            <a:spLocks noGrp="1"/>
          </p:cNvSpPr>
          <p:nvPr>
            <p:ph sz="half" idx="1"/>
          </p:nvPr>
        </p:nvSpPr>
        <p:spPr>
          <a:xfrm>
            <a:off x="581193" y="2228003"/>
            <a:ext cx="5422390" cy="3633047"/>
          </a:xfrm>
        </p:spPr>
        <p:txBody>
          <a:bodyPr rtlCol="0">
            <a:normAutofit/>
          </a:body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Content Placeholder 3"/>
          <p:cNvSpPr>
            <a:spLocks noGrp="1"/>
          </p:cNvSpPr>
          <p:nvPr>
            <p:ph sz="half" idx="2"/>
          </p:nvPr>
        </p:nvSpPr>
        <p:spPr>
          <a:xfrm>
            <a:off x="6188417" y="2228003"/>
            <a:ext cx="5422392" cy="3633047"/>
          </a:xfrm>
        </p:spPr>
        <p:txBody>
          <a:bodyPr rtlCol="0">
            <a:normAutofit/>
          </a:body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5" name="Date Placeholder 4"/>
          <p:cNvSpPr>
            <a:spLocks noGrp="1"/>
          </p:cNvSpPr>
          <p:nvPr>
            <p:ph type="dt" sz="half" idx="10"/>
          </p:nvPr>
        </p:nvSpPr>
        <p:spPr/>
        <p:txBody>
          <a:bodyPr rtlCol="0"/>
          <a:lstStyle/>
          <a:p>
            <a:pPr rtl="0"/>
            <a:fld id="{27B1A7A5-C549-424B-B500-C190815672F9}" type="datetime1">
              <a:rPr lang="en-GB" noProof="0" smtClean="0"/>
              <a:t>06/10/2019</a:t>
            </a:fld>
            <a:endParaRPr lang="en-GB" noProof="0" dirty="0"/>
          </a:p>
        </p:txBody>
      </p:sp>
      <p:sp>
        <p:nvSpPr>
          <p:cNvPr id="6" name="Footer Placeholder 5"/>
          <p:cNvSpPr>
            <a:spLocks noGrp="1"/>
          </p:cNvSpPr>
          <p:nvPr>
            <p:ph type="ftr" sz="quarter" idx="11"/>
          </p:nvPr>
        </p:nvSpPr>
        <p:spPr/>
        <p:txBody>
          <a:bodyPr rtlCol="0"/>
          <a:lstStyle/>
          <a:p>
            <a:pPr rtl="0"/>
            <a:r>
              <a:rPr lang="en-GB" noProof="0" smtClean="0"/>
              <a:t>Sonny Zulhuda (c) 2019</a:t>
            </a:r>
            <a:endParaRPr lang="en-GB" noProof="0" dirty="0"/>
          </a:p>
        </p:txBody>
      </p:sp>
      <p:sp>
        <p:nvSpPr>
          <p:cNvPr id="7" name="Slide Number Placeholder 6"/>
          <p:cNvSpPr>
            <a:spLocks noGrp="1"/>
          </p:cNvSpPr>
          <p:nvPr>
            <p:ph type="sldNum" sz="quarter" idx="12"/>
          </p:nvPr>
        </p:nvSpPr>
        <p:spPr/>
        <p:txBody>
          <a:bodyPr rtlCol="0"/>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rtlCol="0"/>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smtClean="0"/>
              <a:t>Click to edit Master text styles</a:t>
            </a:r>
          </a:p>
        </p:txBody>
      </p:sp>
      <p:sp>
        <p:nvSpPr>
          <p:cNvPr id="4" name="Content Placeholder 3"/>
          <p:cNvSpPr>
            <a:spLocks noGrp="1"/>
          </p:cNvSpPr>
          <p:nvPr>
            <p:ph sz="half" idx="2"/>
          </p:nvPr>
        </p:nvSpPr>
        <p:spPr>
          <a:xfrm>
            <a:off x="581194" y="2926052"/>
            <a:ext cx="5393100" cy="2934999"/>
          </a:xfrm>
        </p:spPr>
        <p:txBody>
          <a:bodyPr rtlCol="0" anchor="t">
            <a:normAutofit/>
          </a:body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5" name="Text Placeholder 4"/>
          <p:cNvSpPr>
            <a:spLocks noGrp="1"/>
          </p:cNvSpPr>
          <p:nvPr>
            <p:ph type="body" sz="quarter" idx="3"/>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smtClean="0"/>
              <a:t>Click to edit Master text styles</a:t>
            </a:r>
          </a:p>
        </p:txBody>
      </p:sp>
      <p:sp>
        <p:nvSpPr>
          <p:cNvPr id="6" name="Content Placeholder 5"/>
          <p:cNvSpPr>
            <a:spLocks noGrp="1"/>
          </p:cNvSpPr>
          <p:nvPr>
            <p:ph sz="quarter" idx="4"/>
          </p:nvPr>
        </p:nvSpPr>
        <p:spPr>
          <a:xfrm>
            <a:off x="6217709" y="2926052"/>
            <a:ext cx="5393100" cy="2934999"/>
          </a:xfrm>
        </p:spPr>
        <p:txBody>
          <a:bodyPr rtlCol="0" anchor="t">
            <a:normAutofit/>
          </a:body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7" name="Date Placeholder 6"/>
          <p:cNvSpPr>
            <a:spLocks noGrp="1"/>
          </p:cNvSpPr>
          <p:nvPr>
            <p:ph type="dt" sz="half" idx="10"/>
          </p:nvPr>
        </p:nvSpPr>
        <p:spPr/>
        <p:txBody>
          <a:bodyPr rtlCol="0"/>
          <a:lstStyle/>
          <a:p>
            <a:pPr rtl="0"/>
            <a:fld id="{FB271FCB-363A-422B-A2F8-5693B50F3C9E}" type="datetime1">
              <a:rPr lang="en-GB" noProof="0" smtClean="0"/>
              <a:t>06/10/2019</a:t>
            </a:fld>
            <a:endParaRPr lang="en-GB" noProof="0" dirty="0"/>
          </a:p>
        </p:txBody>
      </p:sp>
      <p:sp>
        <p:nvSpPr>
          <p:cNvPr id="8" name="Footer Placeholder 7"/>
          <p:cNvSpPr>
            <a:spLocks noGrp="1"/>
          </p:cNvSpPr>
          <p:nvPr>
            <p:ph type="ftr" sz="quarter" idx="11"/>
          </p:nvPr>
        </p:nvSpPr>
        <p:spPr/>
        <p:txBody>
          <a:bodyPr rtlCol="0"/>
          <a:lstStyle/>
          <a:p>
            <a:pPr rtl="0"/>
            <a:r>
              <a:rPr lang="en-GB" noProof="0" smtClean="0"/>
              <a:t>Sonny Zulhuda (c) 2019</a:t>
            </a:r>
            <a:endParaRPr lang="en-GB" noProof="0" dirty="0"/>
          </a:p>
        </p:txBody>
      </p:sp>
      <p:sp>
        <p:nvSpPr>
          <p:cNvPr id="9" name="Slide Number Placeholder 8"/>
          <p:cNvSpPr>
            <a:spLocks noGrp="1"/>
          </p:cNvSpPr>
          <p:nvPr>
            <p:ph type="sldNum" sz="quarter" idx="12"/>
          </p:nvPr>
        </p:nvSpPr>
        <p:spPr/>
        <p:txBody>
          <a:bodyPr rtlCol="0"/>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rtlCol="0"/>
          <a:lstStyle/>
          <a:p>
            <a:pPr rtl="0"/>
            <a:r>
              <a:rPr lang="en-US" noProof="0" smtClean="0"/>
              <a:t>Click to edit Master title style</a:t>
            </a:r>
            <a:endParaRPr lang="en-GB" noProof="0" dirty="0"/>
          </a:p>
        </p:txBody>
      </p:sp>
      <p:sp>
        <p:nvSpPr>
          <p:cNvPr id="3" name="Date Placeholder 2"/>
          <p:cNvSpPr>
            <a:spLocks noGrp="1"/>
          </p:cNvSpPr>
          <p:nvPr>
            <p:ph type="dt" sz="half" idx="10"/>
          </p:nvPr>
        </p:nvSpPr>
        <p:spPr/>
        <p:txBody>
          <a:bodyPr rtlCol="0"/>
          <a:lstStyle/>
          <a:p>
            <a:pPr rtl="0"/>
            <a:fld id="{8ADD00F4-BDCE-4227-95D1-EF8B75163517}" type="datetime1">
              <a:rPr lang="en-GB" noProof="0" smtClean="0"/>
              <a:t>06/10/2019</a:t>
            </a:fld>
            <a:endParaRPr lang="en-GB" noProof="0" dirty="0"/>
          </a:p>
        </p:txBody>
      </p:sp>
      <p:sp>
        <p:nvSpPr>
          <p:cNvPr id="4" name="Footer Placeholder 3"/>
          <p:cNvSpPr>
            <a:spLocks noGrp="1"/>
          </p:cNvSpPr>
          <p:nvPr>
            <p:ph type="ftr" sz="quarter" idx="11"/>
          </p:nvPr>
        </p:nvSpPr>
        <p:spPr/>
        <p:txBody>
          <a:bodyPr rtlCol="0"/>
          <a:lstStyle/>
          <a:p>
            <a:pPr rtl="0"/>
            <a:r>
              <a:rPr lang="en-GB" noProof="0" smtClean="0"/>
              <a:t>Sonny Zulhuda (c) 2019</a:t>
            </a:r>
            <a:endParaRPr lang="en-GB" noProof="0" dirty="0"/>
          </a:p>
        </p:txBody>
      </p:sp>
      <p:sp>
        <p:nvSpPr>
          <p:cNvPr id="5" name="Slide Number Placeholder 4"/>
          <p:cNvSpPr>
            <a:spLocks noGrp="1"/>
          </p:cNvSpPr>
          <p:nvPr>
            <p:ph type="sldNum" sz="quarter" idx="12"/>
          </p:nvPr>
        </p:nvSpPr>
        <p:spPr/>
        <p:txBody>
          <a:bodyPr rtlCol="0"/>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AB648D5A-2662-47E8-896E-A321E19EA8C3}" type="datetime1">
              <a:rPr lang="en-GB" noProof="0" smtClean="0"/>
              <a:t>06/10/2019</a:t>
            </a:fld>
            <a:endParaRPr lang="en-GB" noProof="0" dirty="0"/>
          </a:p>
        </p:txBody>
      </p:sp>
      <p:sp>
        <p:nvSpPr>
          <p:cNvPr id="3" name="Footer Placeholder 2"/>
          <p:cNvSpPr>
            <a:spLocks noGrp="1"/>
          </p:cNvSpPr>
          <p:nvPr>
            <p:ph type="ftr" sz="quarter" idx="11"/>
          </p:nvPr>
        </p:nvSpPr>
        <p:spPr/>
        <p:txBody>
          <a:bodyPr rtlCol="0"/>
          <a:lstStyle/>
          <a:p>
            <a:pPr rtl="0"/>
            <a:r>
              <a:rPr lang="en-GB" noProof="0" smtClean="0"/>
              <a:t>Sonny Zulhuda (c) 2019</a:t>
            </a:r>
            <a:endParaRPr lang="en-GB" noProof="0" dirty="0"/>
          </a:p>
        </p:txBody>
      </p:sp>
      <p:sp>
        <p:nvSpPr>
          <p:cNvPr id="4" name="Slide Number Placeholder 3"/>
          <p:cNvSpPr>
            <a:spLocks noGrp="1"/>
          </p:cNvSpPr>
          <p:nvPr>
            <p:ph type="sldNum" sz="quarter" idx="12"/>
          </p:nvPr>
        </p:nvSpPr>
        <p:spPr/>
        <p:txBody>
          <a:bodyPr rtlCol="0"/>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n-US" noProof="0" smtClean="0"/>
              <a:t>Click to edit Master title style</a:t>
            </a:r>
            <a:endParaRPr lang="en-GB" noProof="0" dirty="0"/>
          </a:p>
        </p:txBody>
      </p:sp>
      <p:sp>
        <p:nvSpPr>
          <p:cNvPr id="3" name="Content Placeholder 2"/>
          <p:cNvSpPr>
            <a:spLocks noGrp="1"/>
          </p:cNvSpPr>
          <p:nvPr>
            <p:ph idx="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Text Placeholder 3"/>
          <p:cNvSpPr>
            <a:spLocks noGrp="1"/>
          </p:cNvSpPr>
          <p:nvPr>
            <p:ph type="body" sz="half" idx="2"/>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noProof="0" smtClean="0"/>
              <a:t>Click to edit Master text styles</a:t>
            </a:r>
          </a:p>
        </p:txBody>
      </p:sp>
      <p:sp>
        <p:nvSpPr>
          <p:cNvPr id="5" name="Date Placeholder 4"/>
          <p:cNvSpPr>
            <a:spLocks noGrp="1"/>
          </p:cNvSpPr>
          <p:nvPr>
            <p:ph type="dt" sz="half" idx="10"/>
          </p:nvPr>
        </p:nvSpPr>
        <p:spPr/>
        <p:txBody>
          <a:bodyPr rtlCol="0"/>
          <a:lstStyle>
            <a:lvl1pPr>
              <a:defRPr>
                <a:solidFill>
                  <a:schemeClr val="accent1">
                    <a:lumMod val="75000"/>
                    <a:lumOff val="25000"/>
                  </a:schemeClr>
                </a:solidFill>
              </a:defRPr>
            </a:lvl1pPr>
          </a:lstStyle>
          <a:p>
            <a:pPr rtl="0"/>
            <a:fld id="{705F7E2F-F174-4C03-BC66-3579F9F19582}" type="datetime1">
              <a:rPr lang="en-GB" noProof="0" smtClean="0"/>
              <a:t>06/10/2019</a:t>
            </a:fld>
            <a:endParaRPr lang="en-GB" noProof="0" dirty="0"/>
          </a:p>
        </p:txBody>
      </p:sp>
      <p:sp>
        <p:nvSpPr>
          <p:cNvPr id="6" name="Footer Placeholder 5"/>
          <p:cNvSpPr>
            <a:spLocks noGrp="1"/>
          </p:cNvSpPr>
          <p:nvPr>
            <p:ph type="ftr" sz="quarter" idx="11"/>
          </p:nvPr>
        </p:nvSpPr>
        <p:spPr/>
        <p:txBody>
          <a:bodyPr rtlCol="0"/>
          <a:lstStyle>
            <a:lvl1pPr>
              <a:defRPr>
                <a:solidFill>
                  <a:schemeClr val="accent1">
                    <a:lumMod val="75000"/>
                    <a:lumOff val="25000"/>
                  </a:schemeClr>
                </a:solidFill>
              </a:defRPr>
            </a:lvl1pPr>
          </a:lstStyle>
          <a:p>
            <a:pPr rtl="0"/>
            <a:r>
              <a:rPr lang="en-GB" noProof="0" smtClean="0"/>
              <a:t>Sonny Zulhuda (c) 2019</a:t>
            </a:r>
            <a:endParaRPr lang="en-GB" noProof="0" dirty="0"/>
          </a:p>
        </p:txBody>
      </p:sp>
      <p:sp>
        <p:nvSpPr>
          <p:cNvPr id="7" name="Slide Number Placeholder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n-US" noProof="0" smtClean="0"/>
              <a:t>Click to edit Master title style</a:t>
            </a:r>
            <a:endParaRPr lang="en-GB" noProof="0" dirty="0"/>
          </a:p>
        </p:txBody>
      </p:sp>
      <p:sp>
        <p:nvSpPr>
          <p:cNvPr id="3" name="Picture Placeholder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n-US" noProof="0" smtClean="0"/>
              <a:t>Click icon to add picture</a:t>
            </a:r>
            <a:endParaRPr lang="en-GB" noProof="0" dirty="0"/>
          </a:p>
        </p:txBody>
      </p:sp>
      <p:sp>
        <p:nvSpPr>
          <p:cNvPr id="4" name="Text Placeholder 3"/>
          <p:cNvSpPr>
            <a:spLocks noGrp="1"/>
          </p:cNvSpPr>
          <p:nvPr>
            <p:ph type="body" sz="half" idx="2"/>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noProof="0" smtClean="0"/>
              <a:t>Click to edit Master text styles</a:t>
            </a:r>
          </a:p>
        </p:txBody>
      </p:sp>
      <p:sp>
        <p:nvSpPr>
          <p:cNvPr id="5" name="Date Placeholder 4"/>
          <p:cNvSpPr>
            <a:spLocks noGrp="1"/>
          </p:cNvSpPr>
          <p:nvPr>
            <p:ph type="dt" sz="half" idx="10"/>
          </p:nvPr>
        </p:nvSpPr>
        <p:spPr/>
        <p:txBody>
          <a:bodyPr rtlCol="0"/>
          <a:lstStyle/>
          <a:p>
            <a:pPr rtl="0"/>
            <a:fld id="{19D5F11F-A53D-4855-8C3F-F604680530F5}" type="datetime1">
              <a:rPr lang="en-GB" noProof="0" smtClean="0"/>
              <a:t>06/10/2019</a:t>
            </a:fld>
            <a:endParaRPr lang="en-GB" noProof="0" dirty="0"/>
          </a:p>
        </p:txBody>
      </p:sp>
      <p:sp>
        <p:nvSpPr>
          <p:cNvPr id="6" name="Footer Placeholder 5"/>
          <p:cNvSpPr>
            <a:spLocks noGrp="1"/>
          </p:cNvSpPr>
          <p:nvPr>
            <p:ph type="ftr" sz="quarter" idx="11"/>
          </p:nvPr>
        </p:nvSpPr>
        <p:spPr/>
        <p:txBody>
          <a:bodyPr rtlCol="0"/>
          <a:lstStyle/>
          <a:p>
            <a:pPr rtl="0"/>
            <a:r>
              <a:rPr lang="en-GB" noProof="0" smtClean="0"/>
              <a:t>Sonny Zulhuda (c) 2019</a:t>
            </a:r>
            <a:endParaRPr lang="en-GB" noProof="0" dirty="0"/>
          </a:p>
        </p:txBody>
      </p:sp>
      <p:sp>
        <p:nvSpPr>
          <p:cNvPr id="7" name="Slide Number Placeholder 6"/>
          <p:cNvSpPr>
            <a:spLocks noGrp="1"/>
          </p:cNvSpPr>
          <p:nvPr>
            <p:ph type="sldNum" sz="quarter" idx="12"/>
          </p:nvPr>
        </p:nvSpPr>
        <p:spPr/>
        <p:txBody>
          <a:bodyPr rtlCol="0"/>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rtlCol="0"/>
          <a:lstStyle/>
          <a:p>
            <a:pPr rtl="0"/>
            <a:r>
              <a:rPr lang="en-US" noProof="0" smtClean="0"/>
              <a:t>Click to edit Master title style</a:t>
            </a:r>
            <a:endParaRPr lang="en-GB" noProof="0" dirty="0"/>
          </a:p>
        </p:txBody>
      </p:sp>
      <p:sp>
        <p:nvSpPr>
          <p:cNvPr id="3" name="Vertical Text Placeholder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p>
            <a:pPr rtl="0"/>
            <a:fld id="{4A303077-3E56-4146-8FCE-EA6DAEE7AC23}" type="datetime1">
              <a:rPr lang="en-GB" noProof="0" smtClean="0"/>
              <a:t>06/10/2019</a:t>
            </a:fld>
            <a:endParaRPr lang="en-GB" noProof="0" dirty="0"/>
          </a:p>
        </p:txBody>
      </p:sp>
      <p:sp>
        <p:nvSpPr>
          <p:cNvPr id="5" name="Footer Placeholder 4"/>
          <p:cNvSpPr>
            <a:spLocks noGrp="1"/>
          </p:cNvSpPr>
          <p:nvPr>
            <p:ph type="ftr" sz="quarter" idx="11"/>
          </p:nvPr>
        </p:nvSpPr>
        <p:spPr/>
        <p:txBody>
          <a:bodyPr rtlCol="0"/>
          <a:lstStyle/>
          <a:p>
            <a:pPr rtl="0"/>
            <a:r>
              <a:rPr lang="en-GB" noProof="0" smtClean="0"/>
              <a:t>Sonny Zulhuda (c) 2019</a:t>
            </a:r>
            <a:endParaRPr lang="en-GB" noProof="0" dirty="0"/>
          </a:p>
        </p:txBody>
      </p:sp>
      <p:sp>
        <p:nvSpPr>
          <p:cNvPr id="6" name="Slide Number Placeholder 5"/>
          <p:cNvSpPr>
            <a:spLocks noGrp="1"/>
          </p:cNvSpPr>
          <p:nvPr>
            <p:ph type="sldNum" sz="quarter" idx="12"/>
          </p:nvPr>
        </p:nvSpPr>
        <p:spPr/>
        <p:txBody>
          <a:bodyPr rtlCol="0"/>
          <a:lstStyle/>
          <a:p>
            <a:pPr rtl="0"/>
            <a:fld id="{D57F1E4F-1CFF-5643-939E-217C01CDF565}" type="slidenum">
              <a:rPr lang="en-GB" noProof="0" smtClean="0"/>
              <a:pPr rtl="0"/>
              <a:t>‹#›</a:t>
            </a:fld>
            <a:endParaRPr lang="en-GB"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rtlCol="0"/>
          <a:lstStyle/>
          <a:p>
            <a:pPr rtl="0"/>
            <a:r>
              <a:rPr lang="en-US" noProof="0" smtClean="0"/>
              <a:t>Click to edit Master title style</a:t>
            </a:r>
            <a:endParaRPr lang="en-GB" noProof="0" dirty="0"/>
          </a:p>
        </p:txBody>
      </p:sp>
      <p:sp>
        <p:nvSpPr>
          <p:cNvPr id="3" name="Vertical Text Placeholder 2"/>
          <p:cNvSpPr>
            <a:spLocks noGrp="1"/>
          </p:cNvSpPr>
          <p:nvPr>
            <p:ph type="body" orient="vert" idx="1"/>
          </p:nvPr>
        </p:nvSpPr>
        <p:spPr>
          <a:xfrm>
            <a:off x="774923" y="675726"/>
            <a:ext cx="7896279" cy="5183073"/>
          </a:xfrm>
        </p:spPr>
        <p:txBody>
          <a:bodyPr vert="eaVert" rtlCol="0" anchor="t"/>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0956FE7F-C6B9-4222-A805-E745F917E72F}" type="datetime1">
              <a:rPr lang="en-GB" noProof="0" smtClean="0"/>
              <a:t>06/10/2019</a:t>
            </a:fld>
            <a:endParaRPr lang="en-GB" noProof="0" dirty="0"/>
          </a:p>
        </p:txBody>
      </p:sp>
      <p:sp>
        <p:nvSpPr>
          <p:cNvPr id="5" name="Footer Placeholder 4"/>
          <p:cNvSpPr>
            <a:spLocks noGrp="1"/>
          </p:cNvSpPr>
          <p:nvPr>
            <p:ph type="ftr" sz="quarter" idx="11"/>
          </p:nvPr>
        </p:nvSpPr>
        <p:spPr>
          <a:xfrm>
            <a:off x="774923" y="5951811"/>
            <a:ext cx="7896279" cy="365125"/>
          </a:xfrm>
        </p:spPr>
        <p:txBody>
          <a:bodyPr rtlCol="0"/>
          <a:lstStyle/>
          <a:p>
            <a:pPr rtl="0"/>
            <a:r>
              <a:rPr lang="en-GB" noProof="0" smtClean="0"/>
              <a:t>Sonny Zulhuda (c) 2019</a:t>
            </a:r>
            <a:endParaRPr lang="en-GB" noProof="0" dirty="0"/>
          </a:p>
        </p:txBody>
      </p:sp>
      <p:sp>
        <p:nvSpPr>
          <p:cNvPr id="6" name="Slide Number Placeholder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n-GB" noProof="0" smtClean="0"/>
              <a:pPr rtl="0"/>
              <a:t>‹#›</a:t>
            </a:fld>
            <a:endParaRPr lang="en-GB"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n-US" noProof="0" smtClean="0"/>
              <a:t>Click to 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0AAEB7FF-7B38-4447-8AA1-AB198B30A005}" type="datetime1">
              <a:rPr lang="en-GB" noProof="0" smtClean="0"/>
              <a:t>06/10/2019</a:t>
            </a:fld>
            <a:endParaRPr lang="en-GB" noProof="0"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r>
              <a:rPr lang="en-GB" noProof="0" smtClean="0"/>
              <a:t>Sonny Zulhuda (c) 2019</a:t>
            </a:r>
            <a:endParaRPr lang="en-GB" noProof="0"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n-GB" noProof="0" smtClean="0"/>
              <a:pPr rtl="0"/>
              <a:t>‹#›</a:t>
            </a:fld>
            <a:endParaRPr lang="en-GB" noProof="0"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xmlns="" id="{683F1FFD-1AA8-4EC2-97B9-FEC7564F48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pic>
        <p:nvPicPr>
          <p:cNvPr id="37" name="Picture 36" descr="A circuit board digital representations with numbers and lines">
            <a:extLst>
              <a:ext uri="{FF2B5EF4-FFF2-40B4-BE49-F238E27FC236}">
                <a16:creationId xmlns:a16="http://schemas.microsoft.com/office/drawing/2014/main" xmlns="" id="{1A3477DC-B338-4F74-BC24-AFDF096E5A7F}"/>
              </a:ext>
            </a:extLst>
          </p:cNvPr>
          <p:cNvPicPr>
            <a:picLocks noChangeAspect="1"/>
          </p:cNvPicPr>
          <p:nvPr/>
        </p:nvPicPr>
        <p:blipFill rotWithShape="1">
          <a:blip r:embed="rId3"/>
          <a:srcRect l="10509"/>
          <a:stretch/>
        </p:blipFill>
        <p:spPr>
          <a:xfrm>
            <a:off x="446534" y="723899"/>
            <a:ext cx="7498616" cy="5676901"/>
          </a:xfrm>
          <a:prstGeom prst="rect">
            <a:avLst/>
          </a:prstGeom>
        </p:spPr>
      </p:pic>
      <p:sp>
        <p:nvSpPr>
          <p:cNvPr id="56" name="Rectangle 55">
            <a:extLst>
              <a:ext uri="{FF2B5EF4-FFF2-40B4-BE49-F238E27FC236}">
                <a16:creationId xmlns:a16="http://schemas.microsoft.com/office/drawing/2014/main" xmlns="" id="{8FF0F8A7-C9E3-49D9-A67E-09FF582C78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xmlns="" id="{7D2DBA70-3C88-4960-B0D4-84FCD42B19DB}"/>
              </a:ext>
            </a:extLst>
          </p:cNvPr>
          <p:cNvSpPr>
            <a:spLocks noGrp="1"/>
          </p:cNvSpPr>
          <p:nvPr>
            <p:ph type="ctrTitle"/>
          </p:nvPr>
        </p:nvSpPr>
        <p:spPr>
          <a:xfrm>
            <a:off x="8134350" y="1800225"/>
            <a:ext cx="3338751" cy="1571625"/>
          </a:xfrm>
        </p:spPr>
        <p:txBody>
          <a:bodyPr rtlCol="0">
            <a:noAutofit/>
          </a:bodyPr>
          <a:lstStyle/>
          <a:p>
            <a:r>
              <a:rPr lang="en-US" sz="2000" dirty="0" smtClean="0">
                <a:solidFill>
                  <a:srgbClr val="FFFFFF"/>
                </a:solidFill>
              </a:rPr>
              <a:t>FINANCIAL TECHNOLOGY REGULATED SYSTEM AND ITS BENEFIT FOR THE MASLAHAT OF UMMAH</a:t>
            </a:r>
            <a:endParaRPr lang="en-GB" sz="2000" dirty="0">
              <a:solidFill>
                <a:srgbClr val="FFFFFF"/>
              </a:solidFill>
            </a:endParaRPr>
          </a:p>
        </p:txBody>
      </p:sp>
      <p:sp>
        <p:nvSpPr>
          <p:cNvPr id="3" name="Subtitle 2">
            <a:extLst>
              <a:ext uri="{FF2B5EF4-FFF2-40B4-BE49-F238E27FC236}">
                <a16:creationId xmlns:a16="http://schemas.microsoft.com/office/drawing/2014/main" xmlns="" id="{1B3254AA-54D7-42C3-86C1-E80F6DF9CA03}"/>
              </a:ext>
            </a:extLst>
          </p:cNvPr>
          <p:cNvSpPr>
            <a:spLocks noGrp="1"/>
          </p:cNvSpPr>
          <p:nvPr>
            <p:ph type="subTitle" idx="1"/>
          </p:nvPr>
        </p:nvSpPr>
        <p:spPr>
          <a:xfrm>
            <a:off x="8158034" y="3811444"/>
            <a:ext cx="3081576" cy="2141938"/>
          </a:xfrm>
        </p:spPr>
        <p:txBody>
          <a:bodyPr rtlCol="0">
            <a:normAutofit/>
          </a:bodyPr>
          <a:lstStyle/>
          <a:p>
            <a:r>
              <a:rPr lang="en-GB" sz="1800" dirty="0" smtClean="0">
                <a:solidFill>
                  <a:schemeClr val="bg1">
                    <a:lumMod val="95000"/>
                  </a:schemeClr>
                </a:solidFill>
                <a:latin typeface="Bahnschrift" pitchFamily="34" charset="0"/>
              </a:rPr>
              <a:t>DR SONNY ZULHUDA</a:t>
            </a:r>
          </a:p>
          <a:p>
            <a:r>
              <a:rPr lang="en-GB" sz="1400" dirty="0" smtClean="0">
                <a:solidFill>
                  <a:schemeClr val="bg1">
                    <a:lumMod val="95000"/>
                  </a:schemeClr>
                </a:solidFill>
                <a:latin typeface="Bahnschrift" pitchFamily="34" charset="0"/>
              </a:rPr>
              <a:t>ASSOCIATE </a:t>
            </a:r>
            <a:r>
              <a:rPr lang="en-GB" sz="1400" dirty="0" smtClean="0">
                <a:solidFill>
                  <a:schemeClr val="bg1">
                    <a:lumMod val="95000"/>
                  </a:schemeClr>
                </a:solidFill>
                <a:latin typeface="Bahnschrift" pitchFamily="34" charset="0"/>
              </a:rPr>
              <a:t>PROFESSOR at AHMAD </a:t>
            </a:r>
            <a:r>
              <a:rPr lang="en-GB" sz="1400" dirty="0" smtClean="0">
                <a:solidFill>
                  <a:schemeClr val="bg1">
                    <a:lumMod val="95000"/>
                  </a:schemeClr>
                </a:solidFill>
                <a:latin typeface="Bahnschrift" pitchFamily="34" charset="0"/>
              </a:rPr>
              <a:t>IBRAHIM KULLIYYAH OF LAWS</a:t>
            </a:r>
          </a:p>
          <a:p>
            <a:r>
              <a:rPr lang="en-GB" sz="1400" dirty="0" smtClean="0">
                <a:solidFill>
                  <a:schemeClr val="bg1">
                    <a:lumMod val="95000"/>
                  </a:schemeClr>
                </a:solidFill>
                <a:latin typeface="Bahnschrift" pitchFamily="34" charset="0"/>
              </a:rPr>
              <a:t>INTERNATIONAL ISLAMIC </a:t>
            </a:r>
            <a:r>
              <a:rPr lang="en-GB" sz="1400" dirty="0" smtClean="0">
                <a:solidFill>
                  <a:schemeClr val="bg1">
                    <a:lumMod val="95000"/>
                  </a:schemeClr>
                </a:solidFill>
                <a:latin typeface="Bahnschrift" pitchFamily="34" charset="0"/>
              </a:rPr>
              <a:t>UNIVERSITY MALAYSIA</a:t>
            </a:r>
            <a:endParaRPr lang="en-GB" sz="1400" dirty="0" smtClean="0">
              <a:solidFill>
                <a:schemeClr val="bg1">
                  <a:lumMod val="95000"/>
                </a:schemeClr>
              </a:solidFill>
              <a:latin typeface="Bahnschrift" pitchFamily="34" charset="0"/>
            </a:endParaRPr>
          </a:p>
        </p:txBody>
      </p:sp>
      <p:grpSp>
        <p:nvGrpSpPr>
          <p:cNvPr id="58" name="Group 57">
            <a:extLst>
              <a:ext uri="{FF2B5EF4-FFF2-40B4-BE49-F238E27FC236}">
                <a16:creationId xmlns:a16="http://schemas.microsoft.com/office/drawing/2014/main" xmlns="" id="{A4274C20-A98B-4AC3-B16A-B7F41CB582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46534" y="453643"/>
            <a:ext cx="11298933" cy="98554"/>
            <a:chOff x="446534" y="453643"/>
            <a:chExt cx="11298933" cy="98554"/>
          </a:xfrm>
        </p:grpSpPr>
        <p:sp>
          <p:nvSpPr>
            <p:cNvPr id="59" name="Rectangle 58">
              <a:extLst>
                <a:ext uri="{FF2B5EF4-FFF2-40B4-BE49-F238E27FC236}">
                  <a16:creationId xmlns:a16="http://schemas.microsoft.com/office/drawing/2014/main" xmlns="" id="{43ECC69B-2243-424A-8237-CF490F8B06C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59">
              <a:extLst>
                <a:ext uri="{FF2B5EF4-FFF2-40B4-BE49-F238E27FC236}">
                  <a16:creationId xmlns:a16="http://schemas.microsoft.com/office/drawing/2014/main" xmlns="" id="{6D2EA3B9-3D17-4510-8464-E74F67267C0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60">
              <a:extLst>
                <a:ext uri="{FF2B5EF4-FFF2-40B4-BE49-F238E27FC236}">
                  <a16:creationId xmlns:a16="http://schemas.microsoft.com/office/drawing/2014/main" xmlns="" id="{AA5DFA43-F31D-4C31-8826-6B40A21CF9A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11" name="Picture 10" descr="ICIE UAI 2019 (3).png"/>
          <p:cNvPicPr>
            <a:picLocks noChangeAspect="1"/>
          </p:cNvPicPr>
          <p:nvPr/>
        </p:nvPicPr>
        <p:blipFill>
          <a:blip r:embed="rId4"/>
          <a:stretch>
            <a:fillRect/>
          </a:stretch>
        </p:blipFill>
        <p:spPr>
          <a:xfrm>
            <a:off x="8220074" y="817137"/>
            <a:ext cx="3419475" cy="112609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cxnSp>
        <p:nvCxnSpPr>
          <p:cNvPr id="13" name="Straight Connector 12"/>
          <p:cNvCxnSpPr/>
          <p:nvPr/>
        </p:nvCxnSpPr>
        <p:spPr>
          <a:xfrm>
            <a:off x="8248650" y="3505200"/>
            <a:ext cx="2686050" cy="952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193120" y="5517610"/>
            <a:ext cx="3071509" cy="738664"/>
          </a:xfrm>
          <a:prstGeom prst="rect">
            <a:avLst/>
          </a:prstGeom>
          <a:noFill/>
        </p:spPr>
        <p:txBody>
          <a:bodyPr wrap="square" rtlCol="0">
            <a:spAutoFit/>
          </a:bodyPr>
          <a:lstStyle/>
          <a:p>
            <a:r>
              <a:rPr lang="en-US" sz="1400" i="1" dirty="0" smtClean="0">
                <a:solidFill>
                  <a:schemeClr val="bg1"/>
                </a:solidFill>
                <a:latin typeface="Agency FB" pitchFamily="34" charset="0"/>
              </a:rPr>
              <a:t>Presented at the 3</a:t>
            </a:r>
            <a:r>
              <a:rPr lang="en-US" sz="1400" i="1" baseline="30000" dirty="0" smtClean="0">
                <a:solidFill>
                  <a:schemeClr val="bg1"/>
                </a:solidFill>
                <a:latin typeface="Agency FB" pitchFamily="34" charset="0"/>
              </a:rPr>
              <a:t>rd</a:t>
            </a:r>
            <a:r>
              <a:rPr lang="en-US" sz="1400" i="1" dirty="0" smtClean="0">
                <a:solidFill>
                  <a:schemeClr val="bg1"/>
                </a:solidFill>
                <a:latin typeface="Agency FB" pitchFamily="34" charset="0"/>
              </a:rPr>
              <a:t> International Conference on Islamic Epistemology at </a:t>
            </a:r>
            <a:r>
              <a:rPr lang="en-US" sz="1400" i="1" dirty="0" err="1" smtClean="0">
                <a:solidFill>
                  <a:schemeClr val="bg1"/>
                </a:solidFill>
                <a:latin typeface="Agency FB" pitchFamily="34" charset="0"/>
              </a:rPr>
              <a:t>Universitas</a:t>
            </a:r>
            <a:r>
              <a:rPr lang="en-US" sz="1400" i="1" dirty="0" smtClean="0">
                <a:solidFill>
                  <a:schemeClr val="bg1"/>
                </a:solidFill>
                <a:latin typeface="Agency FB" pitchFamily="34" charset="0"/>
              </a:rPr>
              <a:t> Al-</a:t>
            </a:r>
            <a:r>
              <a:rPr lang="en-US" sz="1400" i="1" dirty="0" err="1" smtClean="0">
                <a:solidFill>
                  <a:schemeClr val="bg1"/>
                </a:solidFill>
                <a:latin typeface="Agency FB" pitchFamily="34" charset="0"/>
              </a:rPr>
              <a:t>Azhar</a:t>
            </a:r>
            <a:r>
              <a:rPr lang="en-US" sz="1400" i="1" dirty="0" smtClean="0">
                <a:solidFill>
                  <a:schemeClr val="bg1"/>
                </a:solidFill>
                <a:latin typeface="Agency FB" pitchFamily="34" charset="0"/>
              </a:rPr>
              <a:t> Indonesia, Jakarta, 8 October 2019</a:t>
            </a:r>
            <a:endParaRPr lang="en-US" sz="1400" i="1" dirty="0">
              <a:solidFill>
                <a:schemeClr val="bg1"/>
              </a:solidFill>
              <a:latin typeface="Agency FB" pitchFamily="34" charset="0"/>
            </a:endParaRPr>
          </a:p>
        </p:txBody>
      </p:sp>
    </p:spTree>
    <p:extLst>
      <p:ext uri="{BB962C8B-B14F-4D97-AF65-F5344CB8AC3E}">
        <p14:creationId xmlns:p14="http://schemas.microsoft.com/office/powerpoint/2010/main" xmlns="" val="3098341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150EC9-7E7D-4648-AC38-2A7BCBFB2EF6}"/>
              </a:ext>
            </a:extLst>
          </p:cNvPr>
          <p:cNvSpPr>
            <a:spLocks noGrp="1"/>
          </p:cNvSpPr>
          <p:nvPr>
            <p:ph type="title"/>
          </p:nvPr>
        </p:nvSpPr>
        <p:spPr>
          <a:xfrm>
            <a:off x="581192" y="702156"/>
            <a:ext cx="11029616" cy="1013800"/>
          </a:xfrm>
        </p:spPr>
        <p:txBody>
          <a:bodyPr rtlCol="0">
            <a:normAutofit/>
          </a:bodyPr>
          <a:lstStyle/>
          <a:p>
            <a:pPr rtl="0"/>
            <a:r>
              <a:rPr lang="en-GB" dirty="0" smtClean="0">
                <a:solidFill>
                  <a:srgbClr val="FFFEFF"/>
                </a:solidFill>
              </a:rPr>
              <a:t>OUR LITTLE FINTECH JOURNEY TODAY</a:t>
            </a:r>
            <a:endParaRPr lang="en-GB" dirty="0">
              <a:solidFill>
                <a:srgbClr val="FFFEFF"/>
              </a:solidFill>
            </a:endParaRPr>
          </a:p>
        </p:txBody>
      </p:sp>
      <p:graphicFrame>
        <p:nvGraphicFramePr>
          <p:cNvPr id="22" name="Content Placeholder 2" descr="Hexagon timeline SmartArt">
            <a:extLst>
              <a:ext uri="{FF2B5EF4-FFF2-40B4-BE49-F238E27FC236}">
                <a16:creationId xmlns:a16="http://schemas.microsoft.com/office/drawing/2014/main" xmlns="" id="{6BF0F168-BD28-497A-AC13-24AB8C638291}"/>
              </a:ext>
            </a:extLst>
          </p:cNvPr>
          <p:cNvGraphicFramePr/>
          <p:nvPr>
            <p:extLst>
              <p:ext uri="{D42A27DB-BD31-4B8C-83A1-F6EECF244321}">
                <p14:modId xmlns:p14="http://schemas.microsoft.com/office/powerpoint/2010/main" xmlns="" val="85396235"/>
              </p:ext>
            </p:extLst>
          </p:nvPr>
        </p:nvGraphicFramePr>
        <p:xfrm>
          <a:off x="581025" y="1952626"/>
          <a:ext cx="11029950" cy="4524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https://www.technource.com/images/pagewise_banner/Education-website-design-&amp;-development.png"/>
          <p:cNvPicPr>
            <a:picLocks noChangeAspect="1" noChangeArrowheads="1"/>
          </p:cNvPicPr>
          <p:nvPr/>
        </p:nvPicPr>
        <p:blipFill>
          <a:blip r:embed="rId7"/>
          <a:srcRect/>
          <a:stretch>
            <a:fillRect/>
          </a:stretch>
        </p:blipFill>
        <p:spPr bwMode="auto">
          <a:xfrm>
            <a:off x="9132038" y="5153025"/>
            <a:ext cx="3040912" cy="1634491"/>
          </a:xfrm>
          <a:prstGeom prst="rect">
            <a:avLst/>
          </a:prstGeom>
          <a:noFill/>
        </p:spPr>
      </p:pic>
      <p:sp>
        <p:nvSpPr>
          <p:cNvPr id="5" name="Slide Number Placeholder 4"/>
          <p:cNvSpPr>
            <a:spLocks noGrp="1"/>
          </p:cNvSpPr>
          <p:nvPr>
            <p:ph type="sldNum" sz="quarter" idx="12"/>
          </p:nvPr>
        </p:nvSpPr>
        <p:spPr/>
        <p:txBody>
          <a:bodyPr/>
          <a:lstStyle/>
          <a:p>
            <a:pPr rtl="0"/>
            <a:fld id="{D57F1E4F-1CFF-5643-939E-217C01CDF565}" type="slidenum">
              <a:rPr lang="en-GB" noProof="0" smtClean="0"/>
              <a:pPr rtl="0"/>
              <a:t>2</a:t>
            </a:fld>
            <a:endParaRPr lang="en-GB" noProof="0" dirty="0"/>
          </a:p>
        </p:txBody>
      </p:sp>
      <p:sp>
        <p:nvSpPr>
          <p:cNvPr id="7"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extLst>
      <p:ext uri="{BB962C8B-B14F-4D97-AF65-F5344CB8AC3E}">
        <p14:creationId xmlns:p14="http://schemas.microsoft.com/office/powerpoint/2010/main" xmlns="" val="3897948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FINTECH</a:t>
            </a:r>
            <a:endParaRPr lang="en-US" dirty="0"/>
          </a:p>
        </p:txBody>
      </p:sp>
      <p:pic>
        <p:nvPicPr>
          <p:cNvPr id="4" name="Picture 2" descr="Flavors of Fintech"/>
          <p:cNvPicPr>
            <a:picLocks noGrp="1" noChangeAspect="1" noChangeArrowheads="1"/>
          </p:cNvPicPr>
          <p:nvPr>
            <p:ph idx="1"/>
          </p:nvPr>
        </p:nvPicPr>
        <p:blipFill>
          <a:blip r:embed="rId2"/>
          <a:srcRect/>
          <a:stretch>
            <a:fillRect/>
          </a:stretch>
        </p:blipFill>
        <p:spPr bwMode="auto">
          <a:xfrm>
            <a:off x="342375" y="1819273"/>
            <a:ext cx="5591700" cy="4956915"/>
          </a:xfrm>
          <a:prstGeom prst="rect">
            <a:avLst/>
          </a:prstGeom>
          <a:noFill/>
        </p:spPr>
      </p:pic>
      <p:pic>
        <p:nvPicPr>
          <p:cNvPr id="5" name="Picture 4" descr="A circuit board digital representations with numbers and lines">
            <a:extLst>
              <a:ext uri="{FF2B5EF4-FFF2-40B4-BE49-F238E27FC236}">
                <a16:creationId xmlns:a16="http://schemas.microsoft.com/office/drawing/2014/main" xmlns="" id="{1A3477DC-B338-4F74-BC24-AFDF096E5A7F}"/>
              </a:ext>
            </a:extLst>
          </p:cNvPr>
          <p:cNvPicPr>
            <a:picLocks noChangeAspect="1"/>
          </p:cNvPicPr>
          <p:nvPr/>
        </p:nvPicPr>
        <p:blipFill rotWithShape="1">
          <a:blip r:embed="rId3"/>
          <a:srcRect l="10509"/>
          <a:stretch/>
        </p:blipFill>
        <p:spPr>
          <a:xfrm>
            <a:off x="5980210" y="1981200"/>
            <a:ext cx="5774940" cy="4371975"/>
          </a:xfrm>
          <a:prstGeom prst="rect">
            <a:avLst/>
          </a:prstGeom>
        </p:spPr>
      </p:pic>
      <p:sp>
        <p:nvSpPr>
          <p:cNvPr id="6" name="Slide Number Placeholder 5"/>
          <p:cNvSpPr>
            <a:spLocks noGrp="1"/>
          </p:cNvSpPr>
          <p:nvPr>
            <p:ph type="sldNum" sz="quarter" idx="12"/>
          </p:nvPr>
        </p:nvSpPr>
        <p:spPr/>
        <p:txBody>
          <a:bodyPr/>
          <a:lstStyle/>
          <a:p>
            <a:pPr rtl="0"/>
            <a:fld id="{D57F1E4F-1CFF-5643-939E-217C01CDF565}" type="slidenum">
              <a:rPr lang="en-GB" noProof="0" smtClean="0"/>
              <a:pPr rtl="0"/>
              <a:t>3</a:t>
            </a:fld>
            <a:endParaRPr lang="en-GB" noProof="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FINTECH</a:t>
            </a:r>
            <a:endParaRPr lang="en-US" dirty="0"/>
          </a:p>
        </p:txBody>
      </p:sp>
      <p:graphicFrame>
        <p:nvGraphicFramePr>
          <p:cNvPr id="4" name="Diagram 3"/>
          <p:cNvGraphicFramePr/>
          <p:nvPr/>
        </p:nvGraphicFramePr>
        <p:xfrm>
          <a:off x="422275" y="2047875"/>
          <a:ext cx="7292976" cy="4147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https://www.technource.com/images/pagewise_banner/Education-website-design-&amp;-development.png"/>
          <p:cNvPicPr>
            <a:picLocks noChangeAspect="1" noChangeArrowheads="1"/>
          </p:cNvPicPr>
          <p:nvPr/>
        </p:nvPicPr>
        <p:blipFill>
          <a:blip r:embed="rId6"/>
          <a:srcRect/>
          <a:stretch>
            <a:fillRect/>
          </a:stretch>
        </p:blipFill>
        <p:spPr bwMode="auto">
          <a:xfrm>
            <a:off x="9132038" y="5172075"/>
            <a:ext cx="3040912" cy="1634491"/>
          </a:xfrm>
          <a:prstGeom prst="rect">
            <a:avLst/>
          </a:prstGeom>
          <a:noFill/>
        </p:spPr>
      </p:pic>
      <p:sp>
        <p:nvSpPr>
          <p:cNvPr id="8" name="Slide Number Placeholder 7"/>
          <p:cNvSpPr>
            <a:spLocks noGrp="1"/>
          </p:cNvSpPr>
          <p:nvPr>
            <p:ph type="sldNum" sz="quarter" idx="12"/>
          </p:nvPr>
        </p:nvSpPr>
        <p:spPr/>
        <p:txBody>
          <a:bodyPr/>
          <a:lstStyle/>
          <a:p>
            <a:pPr rtl="0"/>
            <a:fld id="{D57F1E4F-1CFF-5643-939E-217C01CDF565}" type="slidenum">
              <a:rPr lang="en-GB" noProof="0" smtClean="0"/>
              <a:pPr rtl="0"/>
              <a:t>4</a:t>
            </a:fld>
            <a:endParaRPr lang="en-GB" noProof="0" dirty="0"/>
          </a:p>
        </p:txBody>
      </p:sp>
      <p:sp>
        <p:nvSpPr>
          <p:cNvPr id="10" name="Footer Placeholder 9"/>
          <p:cNvSpPr>
            <a:spLocks noGrp="1"/>
          </p:cNvSpPr>
          <p:nvPr>
            <p:ph type="ftr" sz="quarter" idx="11"/>
          </p:nvPr>
        </p:nvSpPr>
        <p:spPr>
          <a:xfrm>
            <a:off x="581192" y="6332811"/>
            <a:ext cx="6917210" cy="365125"/>
          </a:xfrm>
        </p:spPr>
        <p:txBody>
          <a:bodyPr/>
          <a:lstStyle/>
          <a:p>
            <a:pPr rtl="0"/>
            <a:r>
              <a:rPr lang="en-GB" noProof="0" dirty="0" smtClean="0"/>
              <a:t>Sonny </a:t>
            </a:r>
            <a:r>
              <a:rPr lang="en-GB" noProof="0" dirty="0" err="1" smtClean="0"/>
              <a:t>Zulhuda</a:t>
            </a:r>
            <a:r>
              <a:rPr lang="en-GB" noProof="0" dirty="0" smtClean="0"/>
              <a:t> (c) 2019</a:t>
            </a:r>
            <a:endParaRPr lang="en-GB" noProof="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MAKES A FINTECH</a:t>
            </a:r>
            <a:endParaRPr lang="en-US" dirty="0"/>
          </a:p>
        </p:txBody>
      </p:sp>
      <p:sp>
        <p:nvSpPr>
          <p:cNvPr id="3" name="Content Placeholder 2"/>
          <p:cNvSpPr>
            <a:spLocks noGrp="1"/>
          </p:cNvSpPr>
          <p:nvPr>
            <p:ph idx="1"/>
          </p:nvPr>
        </p:nvSpPr>
        <p:spPr>
          <a:xfrm>
            <a:off x="581193" y="2180496"/>
            <a:ext cx="6981658" cy="4258403"/>
          </a:xfrm>
        </p:spPr>
        <p:txBody>
          <a:bodyPr>
            <a:normAutofit lnSpcReduction="10000"/>
          </a:bodyPr>
          <a:lstStyle/>
          <a:p>
            <a:r>
              <a:rPr lang="en-US" dirty="0" err="1" smtClean="0"/>
              <a:t>Fintech</a:t>
            </a:r>
            <a:r>
              <a:rPr lang="en-US" dirty="0" smtClean="0"/>
              <a:t>:  FINANCE + TECHNOLOGY</a:t>
            </a:r>
          </a:p>
          <a:p>
            <a:pPr>
              <a:buNone/>
            </a:pPr>
            <a:r>
              <a:rPr lang="en-US" dirty="0" smtClean="0"/>
              <a:t>	</a:t>
            </a:r>
            <a:r>
              <a:rPr lang="en-US" dirty="0" smtClean="0"/>
              <a:t>The use of technology for a variety of financial services and products</a:t>
            </a:r>
          </a:p>
          <a:p>
            <a:r>
              <a:rPr lang="en-US" dirty="0" smtClean="0"/>
              <a:t>An innovation in the making</a:t>
            </a:r>
          </a:p>
          <a:p>
            <a:pPr lvl="1"/>
            <a:r>
              <a:rPr lang="en-US" dirty="0" smtClean="0"/>
              <a:t>Innovation on </a:t>
            </a:r>
            <a:r>
              <a:rPr lang="en-US" dirty="0" smtClean="0"/>
              <a:t>w</a:t>
            </a:r>
            <a:r>
              <a:rPr lang="en-US" dirty="0" smtClean="0"/>
              <a:t>orldly affairs in order to attain the pleasure of Allah SWT is encouraged in Islam</a:t>
            </a:r>
          </a:p>
          <a:p>
            <a:pPr lvl="1"/>
            <a:r>
              <a:rPr lang="en-US" dirty="0" smtClean="0"/>
              <a:t>Qur’an </a:t>
            </a:r>
            <a:r>
              <a:rPr lang="en-US" dirty="0" smtClean="0"/>
              <a:t>Chapter 55:33 </a:t>
            </a:r>
            <a:r>
              <a:rPr lang="en-US" dirty="0" smtClean="0"/>
              <a:t>– “O </a:t>
            </a:r>
            <a:r>
              <a:rPr lang="en-US" dirty="0" smtClean="0"/>
              <a:t>company of jinn and mankind, if you are able to pass beyond the regions of the heavens and the earth, then pass. You will not pass except by authority [from Allah </a:t>
            </a:r>
            <a:r>
              <a:rPr lang="en-US" dirty="0" smtClean="0"/>
              <a:t>].”</a:t>
            </a:r>
          </a:p>
          <a:p>
            <a:r>
              <a:rPr lang="en-US" dirty="0" smtClean="0"/>
              <a:t>Comes with Pros and Cons</a:t>
            </a:r>
          </a:p>
          <a:p>
            <a:pPr lvl="1"/>
            <a:r>
              <a:rPr lang="en-US" dirty="0" err="1" smtClean="0"/>
              <a:t>Maqasid</a:t>
            </a:r>
            <a:r>
              <a:rPr lang="en-US" dirty="0" smtClean="0"/>
              <a:t> view: </a:t>
            </a:r>
            <a:r>
              <a:rPr lang="en-US" dirty="0" err="1" smtClean="0"/>
              <a:t>Fintech</a:t>
            </a:r>
            <a:r>
              <a:rPr lang="en-US" dirty="0" smtClean="0"/>
              <a:t> from </a:t>
            </a:r>
            <a:r>
              <a:rPr lang="en-US" i="1" dirty="0" err="1" smtClean="0"/>
              <a:t>Hajjiyat</a:t>
            </a:r>
            <a:r>
              <a:rPr lang="en-US" dirty="0" smtClean="0"/>
              <a:t> to </a:t>
            </a:r>
            <a:r>
              <a:rPr lang="en-US" i="1" dirty="0" err="1" smtClean="0"/>
              <a:t>Doruriyat</a:t>
            </a:r>
            <a:r>
              <a:rPr lang="en-US" dirty="0" smtClean="0"/>
              <a:t>. Towards efficiency, inclusiveness and increased transparency</a:t>
            </a:r>
          </a:p>
          <a:p>
            <a:pPr lvl="1"/>
            <a:r>
              <a:rPr lang="en-US" dirty="0" smtClean="0"/>
              <a:t>Risks: In term of Data security, Data privacy and Issues of consumer protection</a:t>
            </a:r>
          </a:p>
        </p:txBody>
      </p:sp>
      <p:sp>
        <p:nvSpPr>
          <p:cNvPr id="6" name="Rectangle 5"/>
          <p:cNvSpPr/>
          <p:nvPr/>
        </p:nvSpPr>
        <p:spPr>
          <a:xfrm>
            <a:off x="8010525" y="2847975"/>
            <a:ext cx="3886200" cy="1754326"/>
          </a:xfrm>
          <a:prstGeom prst="rect">
            <a:avLst/>
          </a:prstGeom>
        </p:spPr>
        <p:txBody>
          <a:bodyPr wrap="square">
            <a:spAutoFit/>
          </a:bodyPr>
          <a:lstStyle/>
          <a:p>
            <a:r>
              <a:rPr lang="en-US" sz="2400" dirty="0" smtClean="0">
                <a:latin typeface="Bahnschrift Light SemiCondensed" pitchFamily="34" charset="0"/>
              </a:rPr>
              <a:t>“Innovation is the ability to see change as an </a:t>
            </a:r>
            <a:r>
              <a:rPr lang="en-US" sz="3200" b="1" dirty="0" smtClean="0">
                <a:latin typeface="Bahnschrift Light SemiCondensed" pitchFamily="34" charset="0"/>
              </a:rPr>
              <a:t>opportunity </a:t>
            </a:r>
            <a:r>
              <a:rPr lang="en-US" sz="2400" dirty="0" smtClean="0">
                <a:latin typeface="Bahnschrift Light SemiCondensed" pitchFamily="34" charset="0"/>
              </a:rPr>
              <a:t>- not a </a:t>
            </a:r>
            <a:r>
              <a:rPr lang="en-US" sz="2800" b="1" dirty="0" smtClean="0">
                <a:latin typeface="Bahnschrift Light SemiCondensed" pitchFamily="34" charset="0"/>
              </a:rPr>
              <a:t>threat</a:t>
            </a:r>
            <a:r>
              <a:rPr lang="en-US" sz="2400" dirty="0" smtClean="0">
                <a:latin typeface="Bahnschrift Light SemiCondensed" pitchFamily="34" charset="0"/>
              </a:rPr>
              <a:t>” </a:t>
            </a:r>
            <a:endParaRPr lang="en-US" sz="2400" dirty="0" smtClean="0">
              <a:latin typeface="Bahnschrift Light SemiCondensed" pitchFamily="34" charset="0"/>
            </a:endParaRPr>
          </a:p>
          <a:p>
            <a:r>
              <a:rPr lang="en-US" sz="2400" dirty="0" smtClean="0">
                <a:latin typeface="Bahnschrift Light SemiCondensed" pitchFamily="34" charset="0"/>
              </a:rPr>
              <a:t>(</a:t>
            </a:r>
            <a:r>
              <a:rPr lang="en-US" sz="2400" dirty="0" smtClean="0">
                <a:latin typeface="Bahnschrift Light SemiCondensed" pitchFamily="34" charset="0"/>
              </a:rPr>
              <a:t>Steve Jobs)</a:t>
            </a:r>
          </a:p>
        </p:txBody>
      </p:sp>
      <p:pic>
        <p:nvPicPr>
          <p:cNvPr id="9220" name="Picture 4" descr="Image result for steve jobs png"/>
          <p:cNvPicPr>
            <a:picLocks noChangeAspect="1" noChangeArrowheads="1"/>
          </p:cNvPicPr>
          <p:nvPr/>
        </p:nvPicPr>
        <p:blipFill>
          <a:blip r:embed="rId2"/>
          <a:srcRect/>
          <a:stretch>
            <a:fillRect/>
          </a:stretch>
        </p:blipFill>
        <p:spPr bwMode="auto">
          <a:xfrm>
            <a:off x="9848850" y="4325397"/>
            <a:ext cx="1879334" cy="1876500"/>
          </a:xfrm>
          <a:prstGeom prst="rect">
            <a:avLst/>
          </a:prstGeom>
          <a:noFill/>
        </p:spPr>
      </p:pic>
      <p:sp>
        <p:nvSpPr>
          <p:cNvPr id="9" name="Slide Number Placeholder 8"/>
          <p:cNvSpPr>
            <a:spLocks noGrp="1"/>
          </p:cNvSpPr>
          <p:nvPr>
            <p:ph type="sldNum" sz="quarter" idx="12"/>
          </p:nvPr>
        </p:nvSpPr>
        <p:spPr/>
        <p:txBody>
          <a:bodyPr/>
          <a:lstStyle/>
          <a:p>
            <a:pPr rtl="0"/>
            <a:fld id="{D57F1E4F-1CFF-5643-939E-217C01CDF565}" type="slidenum">
              <a:rPr lang="en-GB" noProof="0" smtClean="0"/>
              <a:pPr rtl="0"/>
              <a:t>5</a:t>
            </a:fld>
            <a:endParaRPr lang="en-GB" noProof="0" dirty="0"/>
          </a:p>
        </p:txBody>
      </p:sp>
      <p:sp>
        <p:nvSpPr>
          <p:cNvPr id="10" name="Footer Placeholder 9"/>
          <p:cNvSpPr>
            <a:spLocks noGrp="1"/>
          </p:cNvSpPr>
          <p:nvPr>
            <p:ph type="ftr" sz="quarter" idx="11"/>
          </p:nvPr>
        </p:nvSpPr>
        <p:spPr>
          <a:xfrm>
            <a:off x="581192" y="6332811"/>
            <a:ext cx="6917210" cy="365125"/>
          </a:xfrm>
        </p:spPr>
        <p:txBody>
          <a:bodyPr/>
          <a:lstStyle/>
          <a:p>
            <a:pPr rtl="0"/>
            <a:r>
              <a:rPr lang="en-GB" noProof="0" dirty="0" smtClean="0"/>
              <a:t>Sonny </a:t>
            </a:r>
            <a:r>
              <a:rPr lang="en-GB" noProof="0" dirty="0" err="1" smtClean="0"/>
              <a:t>Zulhuda</a:t>
            </a:r>
            <a:r>
              <a:rPr lang="en-GB" noProof="0" dirty="0" smtClean="0"/>
              <a:t> (c) 2019</a:t>
            </a:r>
            <a:endParaRPr lang="en-GB" noProof="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“FINTECH” NEWS TODAY </a:t>
            </a:r>
            <a:endParaRPr lang="en-US" dirty="0"/>
          </a:p>
        </p:txBody>
      </p:sp>
      <p:pic>
        <p:nvPicPr>
          <p:cNvPr id="6" name="Content Placeholder 5" descr="kasus fintech indonesia1 (2).png"/>
          <p:cNvPicPr>
            <a:picLocks noGrp="1" noChangeAspect="1"/>
          </p:cNvPicPr>
          <p:nvPr>
            <p:ph idx="1"/>
          </p:nvPr>
        </p:nvPicPr>
        <p:blipFill>
          <a:blip r:embed="rId2"/>
          <a:stretch>
            <a:fillRect/>
          </a:stretch>
        </p:blipFill>
        <p:spPr>
          <a:xfrm>
            <a:off x="473148" y="1819274"/>
            <a:ext cx="4965627" cy="4959405"/>
          </a:xfrm>
        </p:spPr>
      </p:pic>
      <p:pic>
        <p:nvPicPr>
          <p:cNvPr id="7" name="Picture 6" descr="kasus fintech indonesia1 (3).png"/>
          <p:cNvPicPr>
            <a:picLocks noChangeAspect="1"/>
          </p:cNvPicPr>
          <p:nvPr/>
        </p:nvPicPr>
        <p:blipFill>
          <a:blip r:embed="rId3"/>
          <a:stretch>
            <a:fillRect/>
          </a:stretch>
        </p:blipFill>
        <p:spPr>
          <a:xfrm>
            <a:off x="6181725" y="1841385"/>
            <a:ext cx="5067300" cy="4846434"/>
          </a:xfrm>
          <a:prstGeom prst="rect">
            <a:avLst/>
          </a:prstGeom>
        </p:spPr>
      </p:pic>
      <p:sp>
        <p:nvSpPr>
          <p:cNvPr id="8" name="Slide Number Placeholder 7"/>
          <p:cNvSpPr>
            <a:spLocks noGrp="1"/>
          </p:cNvSpPr>
          <p:nvPr>
            <p:ph type="sldNum" sz="quarter" idx="12"/>
          </p:nvPr>
        </p:nvSpPr>
        <p:spPr/>
        <p:txBody>
          <a:bodyPr/>
          <a:lstStyle/>
          <a:p>
            <a:pPr rtl="0"/>
            <a:fld id="{D57F1E4F-1CFF-5643-939E-217C01CDF565}" type="slidenum">
              <a:rPr lang="en-GB" noProof="0" smtClean="0"/>
              <a:pPr rtl="0"/>
              <a:t>6</a:t>
            </a:fld>
            <a:endParaRPr lang="en-GB" noProof="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changes: Financial Services &amp; </a:t>
            </a:r>
            <a:r>
              <a:rPr lang="en-US" dirty="0" err="1" smtClean="0"/>
              <a:t>Digitisation</a:t>
            </a:r>
            <a:endParaRPr lang="en-US" dirty="0"/>
          </a:p>
        </p:txBody>
      </p:sp>
      <p:sp>
        <p:nvSpPr>
          <p:cNvPr id="3" name="Content Placeholder 2"/>
          <p:cNvSpPr>
            <a:spLocks noGrp="1"/>
          </p:cNvSpPr>
          <p:nvPr>
            <p:ph idx="1"/>
          </p:nvPr>
        </p:nvSpPr>
        <p:spPr>
          <a:xfrm>
            <a:off x="371642" y="1894746"/>
            <a:ext cx="5286207" cy="4687030"/>
          </a:xfrm>
        </p:spPr>
        <p:txBody>
          <a:bodyPr>
            <a:normAutofit/>
          </a:bodyPr>
          <a:lstStyle/>
          <a:p>
            <a:r>
              <a:rPr lang="en-US" sz="2000" dirty="0" smtClean="0"/>
              <a:t>With the financial industry moving towards </a:t>
            </a:r>
            <a:r>
              <a:rPr lang="en-US" sz="2000" dirty="0" err="1" smtClean="0"/>
              <a:t>digitisation</a:t>
            </a:r>
            <a:r>
              <a:rPr lang="en-US" sz="2000" dirty="0" smtClean="0"/>
              <a:t>, new dimensions of risk management have emerged. </a:t>
            </a:r>
          </a:p>
          <a:p>
            <a:pPr lvl="1"/>
            <a:r>
              <a:rPr lang="en-US" sz="1800" dirty="0" err="1" smtClean="0"/>
              <a:t>Datafication</a:t>
            </a:r>
            <a:r>
              <a:rPr lang="en-US" sz="1800" dirty="0" smtClean="0"/>
              <a:t>: Tendency to record not only the critical data, but also everything else.</a:t>
            </a:r>
          </a:p>
          <a:p>
            <a:pPr lvl="1"/>
            <a:r>
              <a:rPr lang="en-US" sz="1800" dirty="0" smtClean="0"/>
              <a:t>More gadget, more potential </a:t>
            </a:r>
            <a:r>
              <a:rPr lang="en-US" sz="1800" dirty="0" smtClean="0"/>
              <a:t>s</a:t>
            </a:r>
            <a:r>
              <a:rPr lang="en-US" sz="1800" dirty="0" smtClean="0"/>
              <a:t>ecurity breaches</a:t>
            </a:r>
          </a:p>
          <a:p>
            <a:pPr lvl="1"/>
            <a:r>
              <a:rPr lang="en-US" sz="1800" dirty="0" smtClean="0"/>
              <a:t>Same thief, new method!</a:t>
            </a:r>
          </a:p>
          <a:p>
            <a:pPr lvl="1"/>
            <a:r>
              <a:rPr lang="en-US" sz="1800" dirty="0" smtClean="0"/>
              <a:t>CIA of data security: Managing the confidentiality, integrity and availability of data</a:t>
            </a:r>
          </a:p>
          <a:p>
            <a:pPr lvl="1"/>
            <a:r>
              <a:rPr lang="en-US" sz="1800" dirty="0" smtClean="0"/>
              <a:t>Legal risks surrounding data : From reputation to financial detriments</a:t>
            </a:r>
          </a:p>
        </p:txBody>
      </p:sp>
      <p:sp>
        <p:nvSpPr>
          <p:cNvPr id="6" name="Rectangle 5"/>
          <p:cNvSpPr/>
          <p:nvPr/>
        </p:nvSpPr>
        <p:spPr>
          <a:xfrm>
            <a:off x="6496050" y="2320915"/>
            <a:ext cx="4514850" cy="2862322"/>
          </a:xfrm>
          <a:prstGeom prst="rect">
            <a:avLst/>
          </a:prstGeom>
          <a:solidFill>
            <a:schemeClr val="accent5">
              <a:lumMod val="20000"/>
              <a:lumOff val="80000"/>
            </a:schemeClr>
          </a:solidFill>
        </p:spPr>
        <p:txBody>
          <a:bodyPr wrap="square">
            <a:spAutoFit/>
          </a:bodyPr>
          <a:lstStyle/>
          <a:p>
            <a:r>
              <a:rPr lang="en-US" sz="2000" dirty="0" smtClean="0">
                <a:latin typeface="Bahnschrift Light" pitchFamily="34" charset="0"/>
              </a:rPr>
              <a:t>“</a:t>
            </a:r>
            <a:r>
              <a:rPr lang="en-US" sz="2000" dirty="0" err="1" smtClean="0">
                <a:latin typeface="Bahnschrift Light" pitchFamily="34" charset="0"/>
              </a:rPr>
              <a:t>Datafication</a:t>
            </a:r>
            <a:r>
              <a:rPr lang="en-US" sz="2000" dirty="0" smtClean="0">
                <a:latin typeface="Bahnschrift Light" pitchFamily="34" charset="0"/>
              </a:rPr>
              <a:t>” </a:t>
            </a:r>
            <a:r>
              <a:rPr lang="en-US" sz="2000" dirty="0" smtClean="0">
                <a:latin typeface="Bahnschrift Light" pitchFamily="34" charset="0"/>
              </a:rPr>
              <a:t>– the </a:t>
            </a:r>
            <a:r>
              <a:rPr lang="en-US" sz="2000" dirty="0" smtClean="0">
                <a:latin typeface="Bahnschrift Light" pitchFamily="34" charset="0"/>
              </a:rPr>
              <a:t>process of quantifying all information around us: our </a:t>
            </a:r>
            <a:r>
              <a:rPr lang="en-US" sz="2000" dirty="0" smtClean="0">
                <a:latin typeface="Bahnschrift Light" pitchFamily="34" charset="0"/>
              </a:rPr>
              <a:t>location, movement, communications</a:t>
            </a:r>
            <a:r>
              <a:rPr lang="en-US" sz="2000" dirty="0" smtClean="0">
                <a:latin typeface="Bahnschrift Light" pitchFamily="34" charset="0"/>
              </a:rPr>
              <a:t>, usage of devices, etc. </a:t>
            </a:r>
            <a:r>
              <a:rPr lang="en-US" sz="2000" dirty="0" smtClean="0">
                <a:latin typeface="Bahnschrift Light" pitchFamily="34" charset="0"/>
              </a:rPr>
              <a:t>which will </a:t>
            </a:r>
            <a:r>
              <a:rPr lang="en-US" sz="2000" dirty="0" smtClean="0">
                <a:latin typeface="Bahnschrift Light" pitchFamily="34" charset="0"/>
              </a:rPr>
              <a:t>allow us to use such information in new ways, such as in </a:t>
            </a:r>
            <a:r>
              <a:rPr lang="en-US" sz="2000" dirty="0" smtClean="0">
                <a:latin typeface="Bahnschrift Light" pitchFamily="34" charset="0"/>
              </a:rPr>
              <a:t>predictive analysis</a:t>
            </a:r>
            <a:r>
              <a:rPr lang="en-US" sz="2000" dirty="0" smtClean="0">
                <a:latin typeface="Bahnschrift Light" pitchFamily="34" charset="0"/>
              </a:rPr>
              <a:t>. This will help us further to unlock the implicit</a:t>
            </a:r>
            <a:r>
              <a:rPr lang="en-US" sz="2000" dirty="0" smtClean="0">
                <a:latin typeface="Bahnschrift Light" pitchFamily="34" charset="0"/>
              </a:rPr>
              <a:t>, latent </a:t>
            </a:r>
            <a:r>
              <a:rPr lang="en-US" sz="2000" dirty="0" smtClean="0">
                <a:latin typeface="Bahnschrift Light" pitchFamily="34" charset="0"/>
              </a:rPr>
              <a:t>value of the information</a:t>
            </a:r>
            <a:r>
              <a:rPr lang="en-US" sz="2000" dirty="0" smtClean="0">
                <a:latin typeface="Bahnschrift Light" pitchFamily="34" charset="0"/>
              </a:rPr>
              <a:t>.</a:t>
            </a:r>
          </a:p>
        </p:txBody>
      </p:sp>
      <p:sp>
        <p:nvSpPr>
          <p:cNvPr id="7" name="Rectangle 6"/>
          <p:cNvSpPr/>
          <p:nvPr/>
        </p:nvSpPr>
        <p:spPr>
          <a:xfrm>
            <a:off x="6515100" y="5295899"/>
            <a:ext cx="3057525" cy="646331"/>
          </a:xfrm>
          <a:prstGeom prst="rect">
            <a:avLst/>
          </a:prstGeom>
        </p:spPr>
        <p:txBody>
          <a:bodyPr wrap="square">
            <a:spAutoFit/>
          </a:bodyPr>
          <a:lstStyle/>
          <a:p>
            <a:pPr algn="r"/>
            <a:r>
              <a:rPr lang="en-US" sz="1200" dirty="0" smtClean="0"/>
              <a:t>V. Mayer-</a:t>
            </a:r>
            <a:r>
              <a:rPr lang="en-US" sz="1200" dirty="0" err="1" smtClean="0"/>
              <a:t>Schonberger</a:t>
            </a:r>
            <a:r>
              <a:rPr lang="en-US" sz="1200" dirty="0" smtClean="0"/>
              <a:t> and K. </a:t>
            </a:r>
            <a:r>
              <a:rPr lang="en-US" sz="1200" dirty="0" err="1" smtClean="0"/>
              <a:t>Cukier</a:t>
            </a:r>
            <a:r>
              <a:rPr lang="en-US" sz="1200" dirty="0" smtClean="0"/>
              <a:t> (2013)</a:t>
            </a:r>
          </a:p>
          <a:p>
            <a:pPr algn="r"/>
            <a:r>
              <a:rPr lang="en-US" sz="1200" dirty="0" smtClean="0"/>
              <a:t>Big </a:t>
            </a:r>
            <a:r>
              <a:rPr lang="en-US" sz="1200" dirty="0" smtClean="0"/>
              <a:t>Data: A Revolution That Will Transform How We Live, Work and </a:t>
            </a:r>
            <a:r>
              <a:rPr lang="en-US" sz="1200" dirty="0" smtClean="0"/>
              <a:t>Think. </a:t>
            </a:r>
            <a:endParaRPr lang="en-US" sz="1200" dirty="0"/>
          </a:p>
        </p:txBody>
      </p:sp>
      <p:pic>
        <p:nvPicPr>
          <p:cNvPr id="8" name="Picture 2" descr="https://www.technource.com/images/pagewise_banner/Education-website-design-&amp;-development.png"/>
          <p:cNvPicPr>
            <a:picLocks noChangeAspect="1" noChangeArrowheads="1"/>
          </p:cNvPicPr>
          <p:nvPr/>
        </p:nvPicPr>
        <p:blipFill>
          <a:blip r:embed="rId2"/>
          <a:srcRect/>
          <a:stretch>
            <a:fillRect/>
          </a:stretch>
        </p:blipFill>
        <p:spPr bwMode="auto">
          <a:xfrm>
            <a:off x="9132038" y="5172075"/>
            <a:ext cx="3040912" cy="1634491"/>
          </a:xfrm>
          <a:prstGeom prst="rect">
            <a:avLst/>
          </a:prstGeom>
          <a:noFill/>
        </p:spPr>
      </p:pic>
      <p:sp>
        <p:nvSpPr>
          <p:cNvPr id="9" name="Slide Number Placeholder 8"/>
          <p:cNvSpPr>
            <a:spLocks noGrp="1"/>
          </p:cNvSpPr>
          <p:nvPr>
            <p:ph type="sldNum" sz="quarter" idx="12"/>
          </p:nvPr>
        </p:nvSpPr>
        <p:spPr/>
        <p:txBody>
          <a:bodyPr/>
          <a:lstStyle/>
          <a:p>
            <a:pPr rtl="0"/>
            <a:fld id="{D57F1E4F-1CFF-5643-939E-217C01CDF565}" type="slidenum">
              <a:rPr lang="en-GB" noProof="0" smtClean="0"/>
              <a:pPr rtl="0"/>
              <a:t>7</a:t>
            </a:fld>
            <a:endParaRPr lang="en-GB" noProof="0" dirty="0"/>
          </a:p>
        </p:txBody>
      </p:sp>
      <p:sp>
        <p:nvSpPr>
          <p:cNvPr id="11"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dirty="0" smtClean="0"/>
              <a:t>What remains: The NEED FOR financial integrity and consumer protection</a:t>
            </a:r>
            <a:endParaRPr lang="en-US" dirty="0"/>
          </a:p>
        </p:txBody>
      </p:sp>
      <p:graphicFrame>
        <p:nvGraphicFramePr>
          <p:cNvPr id="4" name="Diagram 3"/>
          <p:cNvGraphicFramePr/>
          <p:nvPr/>
        </p:nvGraphicFramePr>
        <p:xfrm>
          <a:off x="428624" y="1971676"/>
          <a:ext cx="5407025" cy="4286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Hackers Apple China.png"/>
          <p:cNvPicPr>
            <a:picLocks noChangeAspect="1"/>
          </p:cNvPicPr>
          <p:nvPr/>
        </p:nvPicPr>
        <p:blipFill>
          <a:blip r:embed="rId6"/>
          <a:stretch>
            <a:fillRect/>
          </a:stretch>
        </p:blipFill>
        <p:spPr>
          <a:xfrm>
            <a:off x="6024885" y="2276474"/>
            <a:ext cx="5218932" cy="2857501"/>
          </a:xfrm>
          <a:prstGeom prst="rect">
            <a:avLst/>
          </a:prstGeom>
          <a:ln>
            <a:noFill/>
          </a:ln>
          <a:effectLst>
            <a:outerShdw blurRad="190500" algn="tl" rotWithShape="0">
              <a:srgbClr val="000000">
                <a:alpha val="70000"/>
              </a:srgbClr>
            </a:outerShdw>
          </a:effectLst>
        </p:spPr>
      </p:pic>
      <p:pic>
        <p:nvPicPr>
          <p:cNvPr id="8" name="Picture 7" descr="Hacker Alibaba Reuters.png"/>
          <p:cNvPicPr>
            <a:picLocks noChangeAspect="1"/>
          </p:cNvPicPr>
          <p:nvPr/>
        </p:nvPicPr>
        <p:blipFill>
          <a:blip r:embed="rId7"/>
          <a:stretch>
            <a:fillRect/>
          </a:stretch>
        </p:blipFill>
        <p:spPr>
          <a:xfrm>
            <a:off x="7744128" y="4229100"/>
            <a:ext cx="4181172" cy="2366610"/>
          </a:xfrm>
          <a:prstGeom prst="rect">
            <a:avLst/>
          </a:prstGeom>
          <a:ln>
            <a:noFill/>
          </a:ln>
          <a:effectLst>
            <a:outerShdw blurRad="190500" algn="tl" rotWithShape="0">
              <a:srgbClr val="000000">
                <a:alpha val="70000"/>
              </a:srgbClr>
            </a:outerShdw>
          </a:effectLst>
        </p:spPr>
      </p:pic>
      <p:sp>
        <p:nvSpPr>
          <p:cNvPr id="9" name="Slide Number Placeholder 8"/>
          <p:cNvSpPr>
            <a:spLocks noGrp="1"/>
          </p:cNvSpPr>
          <p:nvPr>
            <p:ph type="sldNum" sz="quarter" idx="12"/>
          </p:nvPr>
        </p:nvSpPr>
        <p:spPr/>
        <p:txBody>
          <a:bodyPr/>
          <a:lstStyle/>
          <a:p>
            <a:pPr rtl="0"/>
            <a:fld id="{D57F1E4F-1CFF-5643-939E-217C01CDF565}" type="slidenum">
              <a:rPr lang="en-GB" noProof="0" smtClean="0"/>
              <a:pPr rtl="0"/>
              <a:t>8</a:t>
            </a:fld>
            <a:endParaRPr lang="en-GB" noProof="0" dirty="0"/>
          </a:p>
        </p:txBody>
      </p:sp>
      <p:sp>
        <p:nvSpPr>
          <p:cNvPr id="11"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law should do in the face of innovation</a:t>
            </a:r>
            <a:endParaRPr lang="en-US" dirty="0"/>
          </a:p>
        </p:txBody>
      </p:sp>
      <p:sp>
        <p:nvSpPr>
          <p:cNvPr id="3" name="Content Placeholder 2"/>
          <p:cNvSpPr>
            <a:spLocks noGrp="1"/>
          </p:cNvSpPr>
          <p:nvPr>
            <p:ph idx="1"/>
          </p:nvPr>
        </p:nvSpPr>
        <p:spPr>
          <a:xfrm>
            <a:off x="581193" y="2180496"/>
            <a:ext cx="6638758" cy="3286853"/>
          </a:xfrm>
        </p:spPr>
        <p:txBody>
          <a:bodyPr>
            <a:noAutofit/>
          </a:bodyPr>
          <a:lstStyle/>
          <a:p>
            <a:r>
              <a:rPr lang="en-US" sz="2000" dirty="0" smtClean="0"/>
              <a:t>“Commercial Law” is not rules written on stone</a:t>
            </a:r>
          </a:p>
          <a:p>
            <a:pPr lvl="1"/>
            <a:r>
              <a:rPr lang="en-US" sz="1800" dirty="0" smtClean="0"/>
              <a:t>The law shall reflect the societal development</a:t>
            </a:r>
          </a:p>
          <a:p>
            <a:pPr lvl="1"/>
            <a:r>
              <a:rPr lang="en-US" sz="1800" dirty="0" smtClean="0"/>
              <a:t>Creates certainty in business</a:t>
            </a:r>
          </a:p>
          <a:p>
            <a:pPr lvl="1"/>
            <a:r>
              <a:rPr lang="en-US" sz="1800" dirty="0" smtClean="0"/>
              <a:t>Set up a correct expectation of social </a:t>
            </a:r>
            <a:r>
              <a:rPr lang="en-US" sz="1800" dirty="0" err="1" smtClean="0"/>
              <a:t>behaviour</a:t>
            </a:r>
            <a:endParaRPr lang="en-US" sz="1800" dirty="0" smtClean="0"/>
          </a:p>
          <a:p>
            <a:pPr lvl="1"/>
            <a:r>
              <a:rPr lang="en-US" sz="1800" dirty="0" smtClean="0"/>
              <a:t>Rectify the wrongs in society</a:t>
            </a:r>
          </a:p>
          <a:p>
            <a:pPr lvl="1"/>
            <a:r>
              <a:rPr lang="en-US" sz="1800" dirty="0" smtClean="0"/>
              <a:t>Balances private and public objectives</a:t>
            </a:r>
          </a:p>
          <a:p>
            <a:r>
              <a:rPr lang="en-US" sz="2000" dirty="0" smtClean="0"/>
              <a:t>Innovation is disruptive in </a:t>
            </a:r>
            <a:r>
              <a:rPr lang="en-US" sz="2000" dirty="0" smtClean="0"/>
              <a:t>nature</a:t>
            </a:r>
          </a:p>
          <a:p>
            <a:pPr lvl="1"/>
            <a:r>
              <a:rPr lang="en-US" sz="1800" dirty="0" smtClean="0"/>
              <a:t>A disruptive law is necessary</a:t>
            </a:r>
          </a:p>
          <a:p>
            <a:pPr lvl="1">
              <a:buNone/>
            </a:pPr>
            <a:endParaRPr lang="en-US" sz="1800" dirty="0" smtClean="0"/>
          </a:p>
        </p:txBody>
      </p:sp>
      <p:pic>
        <p:nvPicPr>
          <p:cNvPr id="6146" name="Picture 2" descr="https://nyoobserver.files.wordpress.com/2011/06/10-commandments.jpg?w=300&amp;h=299&amp;quality=80"/>
          <p:cNvPicPr>
            <a:picLocks noChangeAspect="1" noChangeArrowheads="1"/>
          </p:cNvPicPr>
          <p:nvPr/>
        </p:nvPicPr>
        <p:blipFill>
          <a:blip r:embed="rId2"/>
          <a:srcRect/>
          <a:stretch>
            <a:fillRect/>
          </a:stretch>
        </p:blipFill>
        <p:spPr bwMode="auto">
          <a:xfrm>
            <a:off x="8280400" y="1951037"/>
            <a:ext cx="3451618" cy="3440114"/>
          </a:xfrm>
          <a:prstGeom prst="rect">
            <a:avLst/>
          </a:prstGeom>
          <a:noFill/>
        </p:spPr>
      </p:pic>
      <p:sp>
        <p:nvSpPr>
          <p:cNvPr id="6" name="Slide Number Placeholder 5"/>
          <p:cNvSpPr>
            <a:spLocks noGrp="1"/>
          </p:cNvSpPr>
          <p:nvPr>
            <p:ph type="sldNum" sz="quarter" idx="12"/>
          </p:nvPr>
        </p:nvSpPr>
        <p:spPr/>
        <p:txBody>
          <a:bodyPr/>
          <a:lstStyle/>
          <a:p>
            <a:pPr rtl="0"/>
            <a:fld id="{D57F1E4F-1CFF-5643-939E-217C01CDF565}" type="slidenum">
              <a:rPr lang="en-GB" noProof="0" smtClean="0"/>
              <a:pPr rtl="0"/>
              <a:t>9</a:t>
            </a:fld>
            <a:endParaRPr lang="en-GB" noProof="0" dirty="0"/>
          </a:p>
        </p:txBody>
      </p:sp>
      <p:sp>
        <p:nvSpPr>
          <p:cNvPr id="8"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Taking a disruptive approach: Disrupting the </a:t>
            </a:r>
            <a:r>
              <a:rPr lang="en-US" dirty="0" err="1" smtClean="0"/>
              <a:t>disruptives</a:t>
            </a:r>
            <a:endParaRPr lang="en-US" dirty="0"/>
          </a:p>
        </p:txBody>
      </p:sp>
      <p:sp>
        <p:nvSpPr>
          <p:cNvPr id="3" name="Content Placeholder 2"/>
          <p:cNvSpPr>
            <a:spLocks noGrp="1"/>
          </p:cNvSpPr>
          <p:nvPr>
            <p:ph idx="1"/>
          </p:nvPr>
        </p:nvSpPr>
        <p:spPr>
          <a:xfrm>
            <a:off x="562141" y="1914525"/>
            <a:ext cx="10572583" cy="4505325"/>
          </a:xfrm>
        </p:spPr>
        <p:txBody>
          <a:bodyPr>
            <a:normAutofit/>
          </a:bodyPr>
          <a:lstStyle/>
          <a:p>
            <a:r>
              <a:rPr lang="en-US" sz="2000" dirty="0" smtClean="0"/>
              <a:t>Instead of writing a strict rule of the game in the form of law and regulation, it is necessary to look for a rather flexible approach. Follow these steps:</a:t>
            </a:r>
          </a:p>
          <a:p>
            <a:pPr lvl="1"/>
            <a:r>
              <a:rPr lang="en-US" sz="1800" dirty="0" smtClean="0"/>
              <a:t>Innovation does not work in legal </a:t>
            </a:r>
            <a:r>
              <a:rPr lang="en-US" sz="1800" dirty="0" smtClean="0"/>
              <a:t>vacuum: Define </a:t>
            </a:r>
            <a:r>
              <a:rPr lang="en-US" sz="1800" dirty="0" smtClean="0"/>
              <a:t>the existing legal framework that may help OR that may NOT help</a:t>
            </a:r>
          </a:p>
          <a:p>
            <a:pPr lvl="1"/>
            <a:r>
              <a:rPr lang="en-US" sz="1800" dirty="0" err="1" smtClean="0"/>
              <a:t>Regtech</a:t>
            </a:r>
            <a:r>
              <a:rPr lang="en-US" sz="1800" dirty="0" smtClean="0"/>
              <a:t> must be responsive to technologies while remaining technology-neutral!</a:t>
            </a:r>
          </a:p>
          <a:p>
            <a:pPr marL="306000" lvl="1"/>
            <a:r>
              <a:rPr lang="en-US" sz="1800" dirty="0" smtClean="0"/>
              <a:t>Learn from Mistakes in the past: </a:t>
            </a:r>
            <a:r>
              <a:rPr lang="en-US" sz="1800" dirty="0" smtClean="0"/>
              <a:t>E-Hailing </a:t>
            </a:r>
            <a:r>
              <a:rPr lang="en-US" sz="1800" dirty="0" smtClean="0"/>
              <a:t>service, </a:t>
            </a:r>
            <a:r>
              <a:rPr lang="en-US" sz="1800" dirty="0" err="1" smtClean="0"/>
              <a:t>Cryptocurrency</a:t>
            </a:r>
            <a:r>
              <a:rPr lang="en-US" sz="1800" dirty="0" smtClean="0"/>
              <a:t>, OTT, e-Shop, e-News</a:t>
            </a:r>
            <a:endParaRPr lang="en-US" sz="1800" dirty="0" smtClean="0"/>
          </a:p>
          <a:p>
            <a:r>
              <a:rPr lang="en-US" sz="2000" dirty="0" smtClean="0"/>
              <a:t>Consider all stakeholders (Multi-</a:t>
            </a:r>
            <a:r>
              <a:rPr lang="en-US" sz="2000" dirty="0" err="1" smtClean="0"/>
              <a:t>stakeholdersim</a:t>
            </a:r>
            <a:r>
              <a:rPr lang="en-US" sz="2000" dirty="0" smtClean="0"/>
              <a:t>)</a:t>
            </a:r>
          </a:p>
          <a:p>
            <a:r>
              <a:rPr lang="en-US" sz="2000" dirty="0" smtClean="0"/>
              <a:t>Start with trust!</a:t>
            </a:r>
          </a:p>
          <a:p>
            <a:pPr lvl="1"/>
            <a:r>
              <a:rPr lang="en-US" sz="1800" dirty="0" smtClean="0"/>
              <a:t>In Malaysia, the </a:t>
            </a:r>
            <a:r>
              <a:rPr lang="en-US" sz="1800" dirty="0" err="1" smtClean="0"/>
              <a:t>Fintech</a:t>
            </a:r>
            <a:r>
              <a:rPr lang="en-US" sz="1800" dirty="0" smtClean="0"/>
              <a:t> Regulatory Sandbox (Sandbox) 2016 plays an important role in enabling the financial innovation can survive and sustain efficiently in a live environment.  It also allows for a more targeted and efficient testing approach for high-impact innovations. </a:t>
            </a:r>
          </a:p>
          <a:p>
            <a:r>
              <a:rPr lang="en-US" sz="2000" dirty="0" smtClean="0"/>
              <a:t>Consider all modalities on regulations at all time!</a:t>
            </a:r>
          </a:p>
        </p:txBody>
      </p:sp>
      <p:sp>
        <p:nvSpPr>
          <p:cNvPr id="6" name="Slide Number Placeholder 5"/>
          <p:cNvSpPr>
            <a:spLocks noGrp="1"/>
          </p:cNvSpPr>
          <p:nvPr>
            <p:ph type="sldNum" sz="quarter" idx="12"/>
          </p:nvPr>
        </p:nvSpPr>
        <p:spPr/>
        <p:txBody>
          <a:bodyPr/>
          <a:lstStyle/>
          <a:p>
            <a:pPr rtl="0"/>
            <a:fld id="{D57F1E4F-1CFF-5643-939E-217C01CDF565}" type="slidenum">
              <a:rPr lang="en-GB" noProof="0" smtClean="0"/>
              <a:pPr rtl="0"/>
              <a:t>10</a:t>
            </a:fld>
            <a:endParaRPr lang="en-GB" noProof="0" dirty="0"/>
          </a:p>
        </p:txBody>
      </p:sp>
      <p:sp>
        <p:nvSpPr>
          <p:cNvPr id="8" name="Footer Placeholder 9"/>
          <p:cNvSpPr>
            <a:spLocks noGrp="1"/>
          </p:cNvSpPr>
          <p:nvPr>
            <p:ph type="ftr" sz="quarter" idx="11"/>
          </p:nvPr>
        </p:nvSpPr>
        <p:spPr>
          <a:xfrm>
            <a:off x="581192" y="6332811"/>
            <a:ext cx="6917210" cy="365125"/>
          </a:xfrm>
        </p:spPr>
        <p:txBody>
          <a:bodyPr/>
          <a:lstStyle/>
          <a:p>
            <a:pPr rtl="0"/>
            <a:r>
              <a:rPr lang="en-GB" noProof="0" dirty="0" smtClean="0"/>
              <a:t>Sonny </a:t>
            </a:r>
            <a:r>
              <a:rPr lang="en-GB" noProof="0" dirty="0" err="1" smtClean="0"/>
              <a:t>Zulhuda</a:t>
            </a:r>
            <a:r>
              <a:rPr lang="en-GB" noProof="0" dirty="0" smtClean="0"/>
              <a:t> (c) 2019</a:t>
            </a:r>
            <a:endParaRPr lang="en-GB" noProof="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p:nvPr>
        </p:nvSpPr>
        <p:spPr>
          <a:xfrm>
            <a:off x="609600" y="704850"/>
            <a:ext cx="10972800" cy="1143000"/>
          </a:xfrm>
        </p:spPr>
        <p:txBody>
          <a:bodyPr/>
          <a:lstStyle/>
          <a:p>
            <a:r>
              <a:rPr lang="en-MY" dirty="0" smtClean="0"/>
              <a:t>LET’S TALK!</a:t>
            </a:r>
            <a:endParaRPr lang="en-MY" dirty="0" smtClean="0"/>
          </a:p>
        </p:txBody>
      </p:sp>
      <p:sp>
        <p:nvSpPr>
          <p:cNvPr id="3" name="Content Placeholder 2"/>
          <p:cNvSpPr>
            <a:spLocks/>
          </p:cNvSpPr>
          <p:nvPr/>
        </p:nvSpPr>
        <p:spPr bwMode="auto">
          <a:xfrm>
            <a:off x="609599" y="2076449"/>
            <a:ext cx="6257925" cy="4010025"/>
          </a:xfrm>
          <a:prstGeom prst="rect">
            <a:avLst/>
          </a:prstGeom>
          <a:noFill/>
          <a:ln w="9525">
            <a:noFill/>
            <a:miter lim="800000"/>
            <a:headEnd/>
            <a:tailEnd/>
          </a:ln>
        </p:spPr>
        <p:txBody>
          <a:bodyPr/>
          <a:lstStyle/>
          <a:p>
            <a:pPr marL="419100" indent="-382588">
              <a:lnSpc>
                <a:spcPct val="80000"/>
              </a:lnSpc>
              <a:spcBef>
                <a:spcPct val="20000"/>
              </a:spcBef>
              <a:buClr>
                <a:srgbClr val="0BD0D9"/>
              </a:buClr>
              <a:buSzPct val="95000"/>
              <a:buFont typeface="Wingdings 2" pitchFamily="18" charset="2"/>
              <a:buNone/>
            </a:pPr>
            <a:r>
              <a:rPr lang="en-US" dirty="0" smtClean="0">
                <a:latin typeface="+mj-lt"/>
              </a:rPr>
              <a:t>“Are </a:t>
            </a:r>
            <a:r>
              <a:rPr lang="en-US" dirty="0" smtClean="0">
                <a:latin typeface="+mj-lt"/>
              </a:rPr>
              <a:t>lawyers and information scientists speaking the same </a:t>
            </a:r>
            <a:r>
              <a:rPr lang="en-US" dirty="0" smtClean="0">
                <a:latin typeface="+mj-lt"/>
              </a:rPr>
              <a:t>language?”</a:t>
            </a:r>
          </a:p>
          <a:p>
            <a:pPr marL="419100" indent="-382588" algn="r">
              <a:lnSpc>
                <a:spcPct val="80000"/>
              </a:lnSpc>
              <a:spcBef>
                <a:spcPct val="20000"/>
              </a:spcBef>
              <a:buClr>
                <a:srgbClr val="0BD0D9"/>
              </a:buClr>
              <a:buSzPct val="95000"/>
              <a:buFont typeface="Wingdings 2" pitchFamily="18" charset="2"/>
              <a:buNone/>
            </a:pPr>
            <a:r>
              <a:rPr lang="en-MY" sz="1600" dirty="0" err="1" smtClean="0">
                <a:latin typeface="+mj-lt"/>
              </a:rPr>
              <a:t>Longdin</a:t>
            </a:r>
            <a:r>
              <a:rPr lang="en-MY" sz="1600" dirty="0" smtClean="0">
                <a:latin typeface="+mj-lt"/>
              </a:rPr>
              <a:t> </a:t>
            </a:r>
            <a:r>
              <a:rPr lang="en-MY" sz="1600" dirty="0" smtClean="0">
                <a:latin typeface="+mj-lt"/>
              </a:rPr>
              <a:t>(2000) </a:t>
            </a:r>
            <a:endParaRPr lang="en-MY" sz="1600" dirty="0" smtClean="0">
              <a:latin typeface="+mj-lt"/>
            </a:endParaRPr>
          </a:p>
          <a:p>
            <a:pPr marL="419100" indent="-382588" algn="r">
              <a:lnSpc>
                <a:spcPct val="80000"/>
              </a:lnSpc>
              <a:spcBef>
                <a:spcPct val="20000"/>
              </a:spcBef>
              <a:buClr>
                <a:srgbClr val="0BD0D9"/>
              </a:buClr>
              <a:buSzPct val="95000"/>
              <a:buFont typeface="Wingdings 2" pitchFamily="18" charset="2"/>
              <a:buNone/>
            </a:pPr>
            <a:r>
              <a:rPr lang="en-MY" sz="1600" i="1" dirty="0" err="1" smtClean="0">
                <a:latin typeface="+mj-lt"/>
              </a:rPr>
              <a:t>Int</a:t>
            </a:r>
            <a:r>
              <a:rPr lang="en-MY" sz="1600" i="1" dirty="0" smtClean="0">
                <a:latin typeface="+mj-lt"/>
              </a:rPr>
              <a:t> </a:t>
            </a:r>
            <a:r>
              <a:rPr lang="en-MY" sz="1600" i="1" dirty="0" smtClean="0">
                <a:latin typeface="+mj-lt"/>
              </a:rPr>
              <a:t>J Law Info Tech.</a:t>
            </a:r>
            <a:r>
              <a:rPr lang="en-MY" sz="1600" dirty="0" smtClean="0">
                <a:latin typeface="+mj-lt"/>
              </a:rPr>
              <a:t>; 8: 1-24 </a:t>
            </a:r>
            <a:endParaRPr lang="en-MY" dirty="0" smtClean="0">
              <a:latin typeface="+mj-lt"/>
            </a:endParaRPr>
          </a:p>
          <a:p>
            <a:pPr marL="419100" indent="-382588">
              <a:lnSpc>
                <a:spcPct val="90000"/>
              </a:lnSpc>
              <a:spcBef>
                <a:spcPct val="20000"/>
              </a:spcBef>
              <a:buClr>
                <a:srgbClr val="0BD0D9"/>
              </a:buClr>
              <a:buSzPct val="95000"/>
              <a:buFont typeface="Wingdings 2" pitchFamily="18" charset="2"/>
              <a:buNone/>
            </a:pPr>
            <a:r>
              <a:rPr lang="en-MY" dirty="0">
                <a:latin typeface="+mj-lt"/>
              </a:rPr>
              <a:t>	</a:t>
            </a:r>
            <a:endParaRPr lang="en-MY" dirty="0" smtClean="0">
              <a:latin typeface="+mj-lt"/>
            </a:endParaRPr>
          </a:p>
          <a:p>
            <a:pPr marL="419100" indent="-382588">
              <a:lnSpc>
                <a:spcPct val="90000"/>
              </a:lnSpc>
              <a:spcBef>
                <a:spcPct val="20000"/>
              </a:spcBef>
              <a:buClr>
                <a:srgbClr val="0BD0D9"/>
              </a:buClr>
              <a:buSzPct val="95000"/>
              <a:buFont typeface="Wingdings 2" pitchFamily="18" charset="2"/>
              <a:buNone/>
            </a:pPr>
            <a:r>
              <a:rPr lang="en-MY" dirty="0" smtClean="0">
                <a:latin typeface="+mj-lt"/>
              </a:rPr>
              <a:t>“Lawyers </a:t>
            </a:r>
            <a:r>
              <a:rPr lang="en-MY" dirty="0">
                <a:latin typeface="+mj-lt"/>
              </a:rPr>
              <a:t>and scientists will never speak the same language, but it should be possible for each to </a:t>
            </a:r>
            <a:r>
              <a:rPr lang="en-MY" dirty="0" smtClean="0">
                <a:latin typeface="+mj-lt"/>
              </a:rPr>
              <a:t>develop a </a:t>
            </a:r>
            <a:r>
              <a:rPr lang="en-MY" dirty="0">
                <a:latin typeface="+mj-lt"/>
              </a:rPr>
              <a:t>better understanding of the principles and methods of the other </a:t>
            </a:r>
            <a:r>
              <a:rPr lang="en-MY" dirty="0" smtClean="0">
                <a:latin typeface="+mj-lt"/>
              </a:rPr>
              <a:t>profession.”</a:t>
            </a:r>
            <a:endParaRPr lang="en-US" dirty="0">
              <a:latin typeface="+mj-lt"/>
            </a:endParaRPr>
          </a:p>
          <a:p>
            <a:pPr marL="419100" indent="-382588" algn="r">
              <a:lnSpc>
                <a:spcPct val="90000"/>
              </a:lnSpc>
              <a:spcBef>
                <a:spcPct val="20000"/>
              </a:spcBef>
              <a:buClr>
                <a:srgbClr val="0BD0D9"/>
              </a:buClr>
              <a:buSzPct val="95000"/>
              <a:buFont typeface="Wingdings 2" pitchFamily="18" charset="2"/>
              <a:buNone/>
            </a:pPr>
            <a:r>
              <a:rPr lang="en-US" sz="1600" dirty="0">
                <a:latin typeface="+mj-lt"/>
              </a:rPr>
              <a:t>Kennedy &amp; </a:t>
            </a:r>
            <a:r>
              <a:rPr lang="en-US" sz="1600" dirty="0" smtClean="0">
                <a:latin typeface="+mj-lt"/>
              </a:rPr>
              <a:t>Merrill</a:t>
            </a:r>
            <a:r>
              <a:rPr lang="en-US" sz="1600" dirty="0" smtClean="0">
                <a:latin typeface="+mj-lt"/>
              </a:rPr>
              <a:t> </a:t>
            </a:r>
            <a:r>
              <a:rPr lang="en-US" sz="1600" dirty="0" smtClean="0">
                <a:latin typeface="+mj-lt"/>
              </a:rPr>
              <a:t>(2007)</a:t>
            </a:r>
          </a:p>
          <a:p>
            <a:pPr marL="419100" indent="-382588" algn="r">
              <a:lnSpc>
                <a:spcPct val="90000"/>
              </a:lnSpc>
              <a:spcBef>
                <a:spcPct val="20000"/>
              </a:spcBef>
              <a:buClr>
                <a:srgbClr val="0BD0D9"/>
              </a:buClr>
              <a:buSzPct val="95000"/>
              <a:buFont typeface="Wingdings 2" pitchFamily="18" charset="2"/>
              <a:buNone/>
            </a:pPr>
            <a:r>
              <a:rPr lang="en-MY" sz="1600" i="1" dirty="0" smtClean="0">
                <a:latin typeface="+mj-lt"/>
              </a:rPr>
              <a:t>The </a:t>
            </a:r>
            <a:r>
              <a:rPr lang="en-MY" sz="1600" i="1" dirty="0">
                <a:latin typeface="+mj-lt"/>
              </a:rPr>
              <a:t>National Academies, Washington DC</a:t>
            </a:r>
          </a:p>
          <a:p>
            <a:pPr marL="419100" indent="-382588">
              <a:lnSpc>
                <a:spcPct val="90000"/>
              </a:lnSpc>
              <a:spcBef>
                <a:spcPct val="20000"/>
              </a:spcBef>
              <a:buClr>
                <a:srgbClr val="0BD0D9"/>
              </a:buClr>
              <a:buSzPct val="95000"/>
              <a:buFont typeface="Wingdings 2" pitchFamily="18" charset="2"/>
              <a:buNone/>
            </a:pPr>
            <a:endParaRPr lang="en-MY" dirty="0" smtClean="0">
              <a:latin typeface="+mj-lt"/>
            </a:endParaRPr>
          </a:p>
        </p:txBody>
      </p:sp>
      <p:pic>
        <p:nvPicPr>
          <p:cNvPr id="33794" name="Picture 2" descr="Image result for lawyer scientist"/>
          <p:cNvPicPr>
            <a:picLocks noChangeAspect="1" noChangeArrowheads="1"/>
          </p:cNvPicPr>
          <p:nvPr/>
        </p:nvPicPr>
        <p:blipFill>
          <a:blip r:embed="rId3"/>
          <a:srcRect/>
          <a:stretch>
            <a:fillRect/>
          </a:stretch>
        </p:blipFill>
        <p:spPr bwMode="auto">
          <a:xfrm>
            <a:off x="7019924" y="2054225"/>
            <a:ext cx="4746625" cy="3164417"/>
          </a:xfrm>
          <a:prstGeom prst="rect">
            <a:avLst/>
          </a:prstGeom>
          <a:noFill/>
        </p:spPr>
      </p:pic>
      <p:sp>
        <p:nvSpPr>
          <p:cNvPr id="6" name="Rectangle 5"/>
          <p:cNvSpPr/>
          <p:nvPr/>
        </p:nvSpPr>
        <p:spPr>
          <a:xfrm>
            <a:off x="638174" y="5419466"/>
            <a:ext cx="11115675" cy="1249573"/>
          </a:xfrm>
          <a:prstGeom prst="rect">
            <a:avLst/>
          </a:prstGeom>
        </p:spPr>
        <p:txBody>
          <a:bodyPr wrap="square">
            <a:spAutoFit/>
          </a:bodyPr>
          <a:lstStyle/>
          <a:p>
            <a:pPr marL="419100" indent="-382588">
              <a:lnSpc>
                <a:spcPct val="80000"/>
              </a:lnSpc>
              <a:spcBef>
                <a:spcPct val="20000"/>
              </a:spcBef>
              <a:buClr>
                <a:srgbClr val="0BD0D9"/>
              </a:buClr>
              <a:buSzPct val="95000"/>
              <a:buFont typeface="Wingdings 2" pitchFamily="18" charset="2"/>
              <a:buNone/>
            </a:pPr>
            <a:r>
              <a:rPr lang="en-US" dirty="0" smtClean="0"/>
              <a:t>“Today… one of the principal problems of legislation is… it is written by legislators. Legislators are not usually technocrats.. moreover, technocrats –while they may have some input into the process– do not enjoy a particularly prominent seat at the table when legislation is being created.”</a:t>
            </a:r>
          </a:p>
          <a:p>
            <a:pPr marL="419100" indent="-382588" algn="r">
              <a:lnSpc>
                <a:spcPct val="80000"/>
              </a:lnSpc>
              <a:spcBef>
                <a:spcPct val="20000"/>
              </a:spcBef>
              <a:buClr>
                <a:srgbClr val="0BD0D9"/>
              </a:buClr>
              <a:buSzPct val="95000"/>
              <a:buFont typeface="Wingdings 2" pitchFamily="18" charset="2"/>
              <a:buNone/>
            </a:pPr>
            <a:r>
              <a:rPr lang="en-US" sz="1600" dirty="0" err="1" smtClean="0"/>
              <a:t>Connoly</a:t>
            </a:r>
            <a:r>
              <a:rPr lang="en-US" sz="1600" dirty="0" smtClean="0"/>
              <a:t> </a:t>
            </a:r>
            <a:r>
              <a:rPr lang="en-US" sz="1600" dirty="0" smtClean="0"/>
              <a:t>(2004) </a:t>
            </a:r>
          </a:p>
          <a:p>
            <a:pPr marL="419100" indent="-382588" algn="r">
              <a:lnSpc>
                <a:spcPct val="80000"/>
              </a:lnSpc>
              <a:spcBef>
                <a:spcPct val="20000"/>
              </a:spcBef>
              <a:buClr>
                <a:srgbClr val="0BD0D9"/>
              </a:buClr>
              <a:buSzPct val="95000"/>
              <a:buFont typeface="Wingdings 2" pitchFamily="18" charset="2"/>
              <a:buNone/>
            </a:pPr>
            <a:r>
              <a:rPr lang="en-US" sz="1600" i="1" dirty="0" smtClean="0"/>
              <a:t>Law of Internet Security and </a:t>
            </a:r>
            <a:r>
              <a:rPr lang="en-US" sz="1600" i="1" dirty="0" smtClean="0"/>
              <a:t>Privacy</a:t>
            </a:r>
            <a:endParaRPr lang="en-MY" sz="1600" i="1" dirty="0" smtClean="0"/>
          </a:p>
        </p:txBody>
      </p:sp>
      <p:sp>
        <p:nvSpPr>
          <p:cNvPr id="7" name="Slide Number Placeholder 6"/>
          <p:cNvSpPr>
            <a:spLocks noGrp="1"/>
          </p:cNvSpPr>
          <p:nvPr>
            <p:ph type="sldNum" sz="quarter" idx="12"/>
          </p:nvPr>
        </p:nvSpPr>
        <p:spPr/>
        <p:txBody>
          <a:bodyPr/>
          <a:lstStyle/>
          <a:p>
            <a:pPr rtl="0"/>
            <a:fld id="{D57F1E4F-1CFF-5643-939E-217C01CDF565}" type="slidenum">
              <a:rPr lang="en-GB" noProof="0" smtClean="0"/>
              <a:pPr rtl="0"/>
              <a:t>11</a:t>
            </a:fld>
            <a:endParaRPr lang="en-GB" noProof="0" dirty="0"/>
          </a:p>
        </p:txBody>
      </p:sp>
      <p:sp>
        <p:nvSpPr>
          <p:cNvPr id="9"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FINTECH DOES NOT PLAY IN LEGAL VACUUM</a:t>
            </a:r>
            <a:endParaRPr lang="en-US" dirty="0"/>
          </a:p>
        </p:txBody>
      </p:sp>
      <p:graphicFrame>
        <p:nvGraphicFramePr>
          <p:cNvPr id="4" name="Content Placeholder 3"/>
          <p:cNvGraphicFramePr>
            <a:graphicFrameLocks noGrp="1"/>
          </p:cNvGraphicFramePr>
          <p:nvPr>
            <p:ph idx="1"/>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rot="20773307">
            <a:off x="4762845" y="4640123"/>
            <a:ext cx="2781846" cy="1384995"/>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wrap="square">
            <a:spAutoFit/>
          </a:bodyPr>
          <a:lstStyle/>
          <a:p>
            <a:pPr lvl="0">
              <a:defRPr/>
            </a:pPr>
            <a:r>
              <a:rPr lang="en-US" sz="2800" b="1" dirty="0" smtClean="0">
                <a:solidFill>
                  <a:srgbClr val="0070C0"/>
                </a:solidFill>
              </a:rPr>
              <a:t>BNM </a:t>
            </a:r>
            <a:r>
              <a:rPr lang="en-US" sz="2800" b="1" dirty="0" err="1" smtClean="0">
                <a:solidFill>
                  <a:srgbClr val="0070C0"/>
                </a:solidFill>
              </a:rPr>
              <a:t>Fintech</a:t>
            </a:r>
            <a:r>
              <a:rPr lang="en-US" sz="2800" b="1" dirty="0" smtClean="0">
                <a:solidFill>
                  <a:srgbClr val="0070C0"/>
                </a:solidFill>
              </a:rPr>
              <a:t> </a:t>
            </a:r>
          </a:p>
          <a:p>
            <a:pPr lvl="0">
              <a:defRPr/>
            </a:pPr>
            <a:r>
              <a:rPr lang="en-US" sz="2800" b="1" dirty="0" smtClean="0">
                <a:solidFill>
                  <a:srgbClr val="0070C0"/>
                </a:solidFill>
              </a:rPr>
              <a:t>Regulatory </a:t>
            </a:r>
          </a:p>
          <a:p>
            <a:pPr lvl="0">
              <a:defRPr/>
            </a:pPr>
            <a:r>
              <a:rPr lang="en-US" sz="2800" b="1" dirty="0" smtClean="0">
                <a:solidFill>
                  <a:srgbClr val="0070C0"/>
                </a:solidFill>
              </a:rPr>
              <a:t>Sandbox 2016</a:t>
            </a:r>
            <a:endParaRPr lang="en-US" sz="2800" b="1" dirty="0" smtClean="0">
              <a:solidFill>
                <a:srgbClr val="0070C0"/>
              </a:solidFill>
            </a:endParaRPr>
          </a:p>
        </p:txBody>
      </p:sp>
      <p:sp>
        <p:nvSpPr>
          <p:cNvPr id="6" name="Slide Number Placeholder 5"/>
          <p:cNvSpPr>
            <a:spLocks noGrp="1"/>
          </p:cNvSpPr>
          <p:nvPr>
            <p:ph type="sldNum" sz="quarter" idx="12"/>
          </p:nvPr>
        </p:nvSpPr>
        <p:spPr/>
        <p:txBody>
          <a:bodyPr/>
          <a:lstStyle/>
          <a:p>
            <a:pPr rtl="0"/>
            <a:fld id="{D57F1E4F-1CFF-5643-939E-217C01CDF565}" type="slidenum">
              <a:rPr lang="en-GB" noProof="0" smtClean="0"/>
              <a:pPr rtl="0"/>
              <a:t>12</a:t>
            </a:fld>
            <a:endParaRPr lang="en-GB" noProof="0" dirty="0"/>
          </a:p>
        </p:txBody>
      </p:sp>
      <p:sp>
        <p:nvSpPr>
          <p:cNvPr id="8"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Lessigs</a:t>
            </a:r>
            <a:r>
              <a:rPr lang="en-US" dirty="0" smtClean="0"/>
              <a:t>’ 4-modalities approach in regulating </a:t>
            </a:r>
            <a:r>
              <a:rPr lang="en-US" dirty="0" err="1" smtClean="0"/>
              <a:t>fintech</a:t>
            </a:r>
            <a:endParaRPr lang="en-US" dirty="0"/>
          </a:p>
        </p:txBody>
      </p:sp>
      <p:graphicFrame>
        <p:nvGraphicFramePr>
          <p:cNvPr id="4" name="Diagram 3"/>
          <p:cNvGraphicFramePr/>
          <p:nvPr/>
        </p:nvGraphicFramePr>
        <p:xfrm>
          <a:off x="450851" y="2000250"/>
          <a:ext cx="7054850" cy="45952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4818" name="Picture 2" descr="http://www.abajournal.com/images/mag_images/06-2009/06-01.jpg"/>
          <p:cNvPicPr>
            <a:picLocks noChangeAspect="1" noChangeArrowheads="1"/>
          </p:cNvPicPr>
          <p:nvPr/>
        </p:nvPicPr>
        <p:blipFill>
          <a:blip r:embed="rId6"/>
          <a:srcRect/>
          <a:stretch>
            <a:fillRect/>
          </a:stretch>
        </p:blipFill>
        <p:spPr bwMode="auto">
          <a:xfrm>
            <a:off x="8023224" y="1987550"/>
            <a:ext cx="2511425" cy="3164396"/>
          </a:xfrm>
          <a:prstGeom prst="rect">
            <a:avLst/>
          </a:prstGeom>
          <a:noFill/>
        </p:spPr>
      </p:pic>
      <p:sp>
        <p:nvSpPr>
          <p:cNvPr id="6" name="Slide Number Placeholder 5"/>
          <p:cNvSpPr>
            <a:spLocks noGrp="1"/>
          </p:cNvSpPr>
          <p:nvPr>
            <p:ph type="sldNum" sz="quarter" idx="12"/>
          </p:nvPr>
        </p:nvSpPr>
        <p:spPr/>
        <p:txBody>
          <a:bodyPr/>
          <a:lstStyle/>
          <a:p>
            <a:pPr rtl="0"/>
            <a:fld id="{D57F1E4F-1CFF-5643-939E-217C01CDF565}" type="slidenum">
              <a:rPr lang="en-GB" noProof="0" smtClean="0"/>
              <a:pPr rtl="0"/>
              <a:t>13</a:t>
            </a:fld>
            <a:endParaRPr lang="en-GB" noProof="0" dirty="0"/>
          </a:p>
        </p:txBody>
      </p:sp>
      <p:sp>
        <p:nvSpPr>
          <p:cNvPr id="7" name="Footer Placeholder 6"/>
          <p:cNvSpPr>
            <a:spLocks noGrp="1"/>
          </p:cNvSpPr>
          <p:nvPr>
            <p:ph type="ftr" sz="quarter" idx="11"/>
          </p:nvPr>
        </p:nvSpPr>
        <p:spPr>
          <a:xfrm>
            <a:off x="581192" y="6513786"/>
            <a:ext cx="6917210" cy="365125"/>
          </a:xfrm>
        </p:spPr>
        <p:txBody>
          <a:bodyPr/>
          <a:lstStyle/>
          <a:p>
            <a:pPr rtl="0"/>
            <a:r>
              <a:rPr lang="en-GB" noProof="0" dirty="0" smtClean="0"/>
              <a:t>Sonny </a:t>
            </a:r>
            <a:r>
              <a:rPr lang="en-GB" noProof="0" dirty="0" err="1" smtClean="0"/>
              <a:t>Zulhuda</a:t>
            </a:r>
            <a:r>
              <a:rPr lang="en-GB" noProof="0" dirty="0" smtClean="0"/>
              <a:t> (c) 2019</a:t>
            </a:r>
            <a:endParaRPr lang="en-GB" noProof="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t>
            </a:r>
            <a:r>
              <a:rPr lang="en-US" dirty="0" err="1" smtClean="0"/>
              <a:t>blindspotS</a:t>
            </a:r>
            <a:r>
              <a:rPr lang="en-US" dirty="0" smtClean="0"/>
              <a:t> on FINTECH data governance</a:t>
            </a:r>
            <a:endParaRPr lang="en-US" dirty="0"/>
          </a:p>
        </p:txBody>
      </p:sp>
      <p:graphicFrame>
        <p:nvGraphicFramePr>
          <p:cNvPr id="5" name="Content Placeholder 4"/>
          <p:cNvGraphicFramePr>
            <a:graphicFrameLocks noGrp="1"/>
          </p:cNvGraphicFramePr>
          <p:nvPr>
            <p:ph idx="1"/>
          </p:nvPr>
        </p:nvGraphicFramePr>
        <p:xfrm>
          <a:off x="409575" y="1695450"/>
          <a:ext cx="7753349" cy="4838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https://www.technource.com/images/pagewise_banner/Education-website-design-&amp;-development.png"/>
          <p:cNvPicPr>
            <a:picLocks noChangeAspect="1" noChangeArrowheads="1"/>
          </p:cNvPicPr>
          <p:nvPr/>
        </p:nvPicPr>
        <p:blipFill>
          <a:blip r:embed="rId6"/>
          <a:srcRect/>
          <a:stretch>
            <a:fillRect/>
          </a:stretch>
        </p:blipFill>
        <p:spPr bwMode="auto">
          <a:xfrm>
            <a:off x="9132038" y="5172075"/>
            <a:ext cx="3040912" cy="1634491"/>
          </a:xfrm>
          <a:prstGeom prst="rect">
            <a:avLst/>
          </a:prstGeom>
          <a:noFill/>
        </p:spPr>
      </p:pic>
      <p:sp>
        <p:nvSpPr>
          <p:cNvPr id="6" name="Slide Number Placeholder 5"/>
          <p:cNvSpPr>
            <a:spLocks noGrp="1"/>
          </p:cNvSpPr>
          <p:nvPr>
            <p:ph type="sldNum" sz="quarter" idx="12"/>
          </p:nvPr>
        </p:nvSpPr>
        <p:spPr/>
        <p:txBody>
          <a:bodyPr/>
          <a:lstStyle/>
          <a:p>
            <a:pPr rtl="0"/>
            <a:fld id="{D57F1E4F-1CFF-5643-939E-217C01CDF565}" type="slidenum">
              <a:rPr lang="en-GB" noProof="0" smtClean="0"/>
              <a:pPr rtl="0"/>
              <a:t>14</a:t>
            </a:fld>
            <a:endParaRPr lang="en-GB" noProof="0" dirty="0"/>
          </a:p>
        </p:txBody>
      </p:sp>
      <p:sp>
        <p:nvSpPr>
          <p:cNvPr id="8"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jual beli data pribadi1.jpg"/>
          <p:cNvPicPr>
            <a:picLocks noGrp="1" noChangeAspect="1"/>
          </p:cNvPicPr>
          <p:nvPr>
            <p:ph idx="1"/>
          </p:nvPr>
        </p:nvPicPr>
        <p:blipFill>
          <a:blip r:embed="rId2"/>
          <a:stretch>
            <a:fillRect/>
          </a:stretch>
        </p:blipFill>
        <p:spPr>
          <a:xfrm>
            <a:off x="0" y="0"/>
            <a:ext cx="12192000" cy="6858000"/>
          </a:xfrm>
        </p:spPr>
      </p:pic>
      <p:sp>
        <p:nvSpPr>
          <p:cNvPr id="3" name="Slide Number Placeholder 2"/>
          <p:cNvSpPr>
            <a:spLocks noGrp="1"/>
          </p:cNvSpPr>
          <p:nvPr>
            <p:ph type="sldNum" sz="quarter" idx="12"/>
          </p:nvPr>
        </p:nvSpPr>
        <p:spPr/>
        <p:txBody>
          <a:bodyPr/>
          <a:lstStyle/>
          <a:p>
            <a:fld id="{246D3136-35B1-4E0C-9660-623B00A19139}" type="slidenum">
              <a:rPr lang="en-US" smtClean="0"/>
              <a:pPr/>
              <a:t>15</a:t>
            </a:fld>
            <a:endParaRPr lang="en-US"/>
          </a:p>
        </p:txBody>
      </p:sp>
      <p:sp>
        <p:nvSpPr>
          <p:cNvPr id="4" name="Footer Placeholder 3"/>
          <p:cNvSpPr>
            <a:spLocks noGrp="1"/>
          </p:cNvSpPr>
          <p:nvPr>
            <p:ph type="ftr" sz="quarter" idx="11"/>
          </p:nvPr>
        </p:nvSpPr>
        <p:spPr/>
        <p:txBody>
          <a:bodyPr/>
          <a:lstStyle/>
          <a:p>
            <a:r>
              <a:rPr lang="en-US" smtClean="0"/>
              <a:t>Sonny Zulhuda (c) 2019</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jual beli data pribadi2.jpg"/>
          <p:cNvPicPr>
            <a:picLocks noGrp="1" noChangeAspect="1"/>
          </p:cNvPicPr>
          <p:nvPr>
            <p:ph idx="1"/>
          </p:nvPr>
        </p:nvPicPr>
        <p:blipFill>
          <a:blip r:embed="rId2"/>
          <a:stretch>
            <a:fillRect/>
          </a:stretch>
        </p:blipFill>
        <p:spPr>
          <a:xfrm>
            <a:off x="406400" y="0"/>
            <a:ext cx="4032249" cy="6858000"/>
          </a:xfrm>
          <a:prstGeom prst="rect">
            <a:avLst/>
          </a:prstGeom>
          <a:ln>
            <a:noFill/>
          </a:ln>
          <a:effectLst>
            <a:outerShdw blurRad="190500" algn="tl" rotWithShape="0">
              <a:srgbClr val="000000">
                <a:alpha val="70000"/>
              </a:srgbClr>
            </a:outerShdw>
          </a:effectLst>
        </p:spPr>
      </p:pic>
      <p:sp>
        <p:nvSpPr>
          <p:cNvPr id="4" name="Slide Number Placeholder 3"/>
          <p:cNvSpPr>
            <a:spLocks noGrp="1"/>
          </p:cNvSpPr>
          <p:nvPr>
            <p:ph type="sldNum" sz="quarter" idx="12"/>
          </p:nvPr>
        </p:nvSpPr>
        <p:spPr/>
        <p:txBody>
          <a:bodyPr/>
          <a:lstStyle/>
          <a:p>
            <a:fld id="{246D3136-35B1-4E0C-9660-623B00A19139}" type="slidenum">
              <a:rPr lang="en-US" smtClean="0"/>
              <a:pPr/>
              <a:t>16</a:t>
            </a:fld>
            <a:endParaRPr lang="en-US"/>
          </a:p>
        </p:txBody>
      </p:sp>
      <p:pic>
        <p:nvPicPr>
          <p:cNvPr id="6" name="Content Placeholder 6" descr="jual beli data pribadi3.jpg"/>
          <p:cNvPicPr>
            <a:picLocks noChangeAspect="1"/>
          </p:cNvPicPr>
          <p:nvPr/>
        </p:nvPicPr>
        <p:blipFill>
          <a:blip r:embed="rId3"/>
          <a:stretch>
            <a:fillRect/>
          </a:stretch>
        </p:blipFill>
        <p:spPr>
          <a:xfrm>
            <a:off x="4572000" y="0"/>
            <a:ext cx="1866900" cy="6858000"/>
          </a:xfrm>
          <a:prstGeom prst="rect">
            <a:avLst/>
          </a:prstGeom>
          <a:ln>
            <a:noFill/>
          </a:ln>
          <a:effectLst>
            <a:outerShdw blurRad="292100" dist="139700" dir="2700000" algn="tl" rotWithShape="0">
              <a:srgbClr val="333333">
                <a:alpha val="65000"/>
              </a:srgbClr>
            </a:outerShdw>
          </a:effectLst>
        </p:spPr>
      </p:pic>
      <p:pic>
        <p:nvPicPr>
          <p:cNvPr id="7" name="Picture 6" descr="KTP El Jebol.jpg"/>
          <p:cNvPicPr>
            <a:picLocks noChangeAspect="1"/>
          </p:cNvPicPr>
          <p:nvPr/>
        </p:nvPicPr>
        <p:blipFill>
          <a:blip r:embed="rId4"/>
          <a:stretch>
            <a:fillRect/>
          </a:stretch>
        </p:blipFill>
        <p:spPr>
          <a:xfrm>
            <a:off x="6473826" y="0"/>
            <a:ext cx="4270374"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b="34975"/>
          <a:stretch/>
        </p:blipFill>
        <p:spPr>
          <a:xfrm>
            <a:off x="209551" y="161925"/>
            <a:ext cx="6534150" cy="442384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p:txBody>
          <a:bodyPr/>
          <a:lstStyle/>
          <a:p>
            <a:fld id="{246D3136-35B1-4E0C-9660-623B00A19139}" type="slidenum">
              <a:rPr lang="en-US" smtClean="0"/>
              <a:pPr/>
              <a:t>17</a:t>
            </a:fld>
            <a:endParaRPr lang="en-US"/>
          </a:p>
        </p:txBody>
      </p:sp>
      <p:pic>
        <p:nvPicPr>
          <p:cNvPr id="8" name="Picture 7" descr="Detik Fintech data abuse.png"/>
          <p:cNvPicPr>
            <a:picLocks noChangeAspect="1"/>
          </p:cNvPicPr>
          <p:nvPr/>
        </p:nvPicPr>
        <p:blipFill>
          <a:blip r:embed="rId3"/>
          <a:stretch>
            <a:fillRect/>
          </a:stretch>
        </p:blipFill>
        <p:spPr>
          <a:xfrm>
            <a:off x="5448299" y="1613464"/>
            <a:ext cx="6355403" cy="496475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a:t>
            </a:r>
            <a:endParaRPr lang="en-US" dirty="0"/>
          </a:p>
        </p:txBody>
      </p:sp>
      <p:sp>
        <p:nvSpPr>
          <p:cNvPr id="3" name="Content Placeholder 2"/>
          <p:cNvSpPr>
            <a:spLocks noGrp="1"/>
          </p:cNvSpPr>
          <p:nvPr>
            <p:ph idx="1"/>
          </p:nvPr>
        </p:nvSpPr>
        <p:spPr>
          <a:xfrm>
            <a:off x="581193" y="1961421"/>
            <a:ext cx="9962982" cy="4344129"/>
          </a:xfrm>
        </p:spPr>
        <p:txBody>
          <a:bodyPr>
            <a:normAutofit/>
          </a:bodyPr>
          <a:lstStyle/>
          <a:p>
            <a:r>
              <a:rPr lang="en-US" sz="2000" dirty="0" smtClean="0"/>
              <a:t>Innovation shall remain sustainable: </a:t>
            </a:r>
            <a:r>
              <a:rPr lang="en-US" sz="2000" dirty="0" err="1" smtClean="0"/>
              <a:t>Fintech</a:t>
            </a:r>
            <a:r>
              <a:rPr lang="en-US" sz="2000" dirty="0" smtClean="0"/>
              <a:t> today, more tomorrow!</a:t>
            </a:r>
          </a:p>
          <a:p>
            <a:r>
              <a:rPr lang="en-US" sz="2000" dirty="0" smtClean="0"/>
              <a:t>In anticipating the Internet, AI an </a:t>
            </a:r>
            <a:r>
              <a:rPr lang="en-US" sz="2000" dirty="0" err="1" smtClean="0"/>
              <a:t>blockchain</a:t>
            </a:r>
            <a:r>
              <a:rPr lang="en-US" sz="2000" dirty="0" smtClean="0"/>
              <a:t> technology, Law needs to be disruptive, leaving its traditional limitations as much as possible</a:t>
            </a:r>
          </a:p>
          <a:p>
            <a:r>
              <a:rPr lang="en-US" sz="2000" dirty="0" smtClean="0"/>
              <a:t>In the backbone of the innovation is DATA including trade secrets, IPR and personal data. These areas cannot be let without rules of the game.</a:t>
            </a:r>
          </a:p>
          <a:p>
            <a:r>
              <a:rPr lang="en-US" sz="2000" dirty="0" smtClean="0"/>
              <a:t>With so much data and interest at stake on </a:t>
            </a:r>
            <a:r>
              <a:rPr lang="en-US" sz="2000" dirty="0" err="1" smtClean="0"/>
              <a:t>Fintech</a:t>
            </a:r>
            <a:r>
              <a:rPr lang="en-US" sz="2000" dirty="0" smtClean="0"/>
              <a:t>, Trust Governance is another critical prerequisite.</a:t>
            </a:r>
          </a:p>
          <a:p>
            <a:r>
              <a:rPr lang="en-US" sz="2000" dirty="0" smtClean="0"/>
              <a:t>One step at a time, empowerment of financial technology will enable us to achieve the objectives of the </a:t>
            </a:r>
            <a:r>
              <a:rPr lang="en-US" sz="2000" dirty="0" err="1" smtClean="0"/>
              <a:t>Shariah</a:t>
            </a:r>
            <a:r>
              <a:rPr lang="en-US" sz="2000" dirty="0" smtClean="0"/>
              <a:t> (</a:t>
            </a:r>
            <a:r>
              <a:rPr lang="en-US" sz="2000" dirty="0" err="1" smtClean="0"/>
              <a:t>maqasidic</a:t>
            </a:r>
            <a:r>
              <a:rPr lang="en-US" sz="2000" dirty="0" smtClean="0"/>
              <a:t> view) which </a:t>
            </a:r>
            <a:r>
              <a:rPr lang="en-US" sz="2000" dirty="0" err="1" smtClean="0"/>
              <a:t>favours</a:t>
            </a:r>
            <a:r>
              <a:rPr lang="en-US" sz="2000" dirty="0" smtClean="0"/>
              <a:t> a more inclusive financial system, responsible humanity and achievement of the meaning of the </a:t>
            </a:r>
            <a:r>
              <a:rPr lang="en-US" sz="2000" dirty="0" err="1" smtClean="0"/>
              <a:t>vicegerence</a:t>
            </a:r>
            <a:r>
              <a:rPr lang="en-US" sz="2000" dirty="0" smtClean="0"/>
              <a:t> of God.</a:t>
            </a:r>
          </a:p>
        </p:txBody>
      </p:sp>
      <p:pic>
        <p:nvPicPr>
          <p:cNvPr id="4" name="Picture 2" descr="https://www.technource.com/images/pagewise_banner/Education-website-design-&amp;-development.png"/>
          <p:cNvPicPr>
            <a:picLocks noChangeAspect="1" noChangeArrowheads="1"/>
          </p:cNvPicPr>
          <p:nvPr/>
        </p:nvPicPr>
        <p:blipFill>
          <a:blip r:embed="rId2"/>
          <a:srcRect/>
          <a:stretch>
            <a:fillRect/>
          </a:stretch>
        </p:blipFill>
        <p:spPr bwMode="auto">
          <a:xfrm>
            <a:off x="9132038" y="5172075"/>
            <a:ext cx="3040912" cy="1634491"/>
          </a:xfrm>
          <a:prstGeom prst="rect">
            <a:avLst/>
          </a:prstGeom>
          <a:noFill/>
        </p:spPr>
      </p:pic>
      <p:sp>
        <p:nvSpPr>
          <p:cNvPr id="5" name="Slide Number Placeholder 4"/>
          <p:cNvSpPr>
            <a:spLocks noGrp="1"/>
          </p:cNvSpPr>
          <p:nvPr>
            <p:ph type="sldNum" sz="quarter" idx="12"/>
          </p:nvPr>
        </p:nvSpPr>
        <p:spPr/>
        <p:txBody>
          <a:bodyPr/>
          <a:lstStyle/>
          <a:p>
            <a:pPr rtl="0"/>
            <a:fld id="{D57F1E4F-1CFF-5643-939E-217C01CDF565}" type="slidenum">
              <a:rPr lang="en-GB" noProof="0" smtClean="0"/>
              <a:pPr rtl="0"/>
              <a:t>18</a:t>
            </a:fld>
            <a:endParaRPr lang="en-GB" noProof="0" dirty="0"/>
          </a:p>
        </p:txBody>
      </p:sp>
      <p:sp>
        <p:nvSpPr>
          <p:cNvPr id="7" name="Footer Placeholder 9"/>
          <p:cNvSpPr txBox="1">
            <a:spLocks/>
          </p:cNvSpPr>
          <p:nvPr/>
        </p:nvSpPr>
        <p:spPr>
          <a:xfrm>
            <a:off x="581192" y="6332811"/>
            <a:ext cx="691721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smtClean="0">
                <a:ln>
                  <a:noFill/>
                </a:ln>
                <a:solidFill>
                  <a:schemeClr val="accent2"/>
                </a:solidFill>
                <a:effectLst/>
                <a:uLnTx/>
                <a:uFillTx/>
                <a:latin typeface="+mn-lt"/>
                <a:ea typeface="+mn-ea"/>
                <a:cs typeface="+mn-cs"/>
              </a:rPr>
              <a:t>Sonny Zulhuda (c) 2019</a:t>
            </a:r>
            <a:endParaRPr kumimoji="0" lang="en-GB" sz="900" b="0" i="0" u="none" strike="noStrike" kern="1200" cap="all"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xmlns="" id="{683F1FFD-1AA8-4EC2-97B9-FEC7564F48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56" name="Rectangle 55">
            <a:extLst>
              <a:ext uri="{FF2B5EF4-FFF2-40B4-BE49-F238E27FC236}">
                <a16:creationId xmlns:a16="http://schemas.microsoft.com/office/drawing/2014/main" xmlns="" id="{8FF0F8A7-C9E3-49D9-A67E-09FF582C78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xmlns="" id="{7D2DBA70-3C88-4960-B0D4-84FCD42B19DB}"/>
              </a:ext>
            </a:extLst>
          </p:cNvPr>
          <p:cNvSpPr>
            <a:spLocks noGrp="1"/>
          </p:cNvSpPr>
          <p:nvPr>
            <p:ph type="ctrTitle"/>
          </p:nvPr>
        </p:nvSpPr>
        <p:spPr>
          <a:xfrm>
            <a:off x="8134350" y="1800225"/>
            <a:ext cx="3338751" cy="1571625"/>
          </a:xfrm>
        </p:spPr>
        <p:txBody>
          <a:bodyPr rtlCol="0">
            <a:noAutofit/>
          </a:bodyPr>
          <a:lstStyle/>
          <a:p>
            <a:r>
              <a:rPr lang="en-US" sz="2800" dirty="0" smtClean="0">
                <a:solidFill>
                  <a:srgbClr val="FFFFFF"/>
                </a:solidFill>
              </a:rPr>
              <a:t>THANK YOU</a:t>
            </a:r>
            <a:endParaRPr lang="en-GB" sz="2800" dirty="0">
              <a:solidFill>
                <a:srgbClr val="FFFFFF"/>
              </a:solidFill>
            </a:endParaRPr>
          </a:p>
        </p:txBody>
      </p:sp>
      <p:sp>
        <p:nvSpPr>
          <p:cNvPr id="3" name="Subtitle 2">
            <a:extLst>
              <a:ext uri="{FF2B5EF4-FFF2-40B4-BE49-F238E27FC236}">
                <a16:creationId xmlns:a16="http://schemas.microsoft.com/office/drawing/2014/main" xmlns="" id="{1B3254AA-54D7-42C3-86C1-E80F6DF9CA03}"/>
              </a:ext>
            </a:extLst>
          </p:cNvPr>
          <p:cNvSpPr>
            <a:spLocks noGrp="1"/>
          </p:cNvSpPr>
          <p:nvPr>
            <p:ph type="subTitle" idx="1"/>
          </p:nvPr>
        </p:nvSpPr>
        <p:spPr>
          <a:xfrm>
            <a:off x="8158034" y="3811444"/>
            <a:ext cx="3081576" cy="2141938"/>
          </a:xfrm>
        </p:spPr>
        <p:txBody>
          <a:bodyPr rtlCol="0">
            <a:normAutofit/>
          </a:bodyPr>
          <a:lstStyle/>
          <a:p>
            <a:r>
              <a:rPr lang="en-GB" sz="2000" dirty="0" smtClean="0">
                <a:solidFill>
                  <a:schemeClr val="bg1">
                    <a:lumMod val="95000"/>
                  </a:schemeClr>
                </a:solidFill>
                <a:latin typeface="Bahnschrift" pitchFamily="34" charset="0"/>
              </a:rPr>
              <a:t>DR SONNY ZULHUDA</a:t>
            </a:r>
            <a:endParaRPr lang="en-GB" sz="1800" dirty="0" smtClean="0">
              <a:solidFill>
                <a:schemeClr val="bg1">
                  <a:lumMod val="95000"/>
                </a:schemeClr>
              </a:solidFill>
              <a:latin typeface="Bahnschrift" pitchFamily="34" charset="0"/>
            </a:endParaRPr>
          </a:p>
          <a:p>
            <a:pPr>
              <a:spcBef>
                <a:spcPts val="0"/>
              </a:spcBef>
              <a:spcAft>
                <a:spcPts val="0"/>
              </a:spcAft>
            </a:pPr>
            <a:r>
              <a:rPr lang="en-GB" sz="2000" cap="none" dirty="0" smtClean="0">
                <a:solidFill>
                  <a:srgbClr val="FFC000"/>
                </a:solidFill>
                <a:latin typeface="Bahnschrift Light SemiCondensed" pitchFamily="34" charset="0"/>
              </a:rPr>
              <a:t>sonny@iium.edu.my</a:t>
            </a:r>
          </a:p>
          <a:p>
            <a:pPr>
              <a:spcBef>
                <a:spcPts val="0"/>
              </a:spcBef>
              <a:spcAft>
                <a:spcPts val="0"/>
              </a:spcAft>
            </a:pPr>
            <a:r>
              <a:rPr lang="en-GB" sz="2000" cap="none" dirty="0" smtClean="0">
                <a:solidFill>
                  <a:srgbClr val="FFC000"/>
                </a:solidFill>
                <a:latin typeface="Bahnschrift Light SemiCondensed" pitchFamily="34" charset="0"/>
              </a:rPr>
              <a:t>sonnyzulhuda.com </a:t>
            </a:r>
            <a:endParaRPr lang="en-GB" sz="2000" cap="none" dirty="0" smtClean="0">
              <a:solidFill>
                <a:srgbClr val="FFC000"/>
              </a:solidFill>
              <a:latin typeface="Bahnschrift Light SemiCondensed" pitchFamily="34" charset="0"/>
            </a:endParaRPr>
          </a:p>
        </p:txBody>
      </p:sp>
      <p:grpSp>
        <p:nvGrpSpPr>
          <p:cNvPr id="4" name="Group 57">
            <a:extLst>
              <a:ext uri="{FF2B5EF4-FFF2-40B4-BE49-F238E27FC236}">
                <a16:creationId xmlns:a16="http://schemas.microsoft.com/office/drawing/2014/main" xmlns="" id="{A4274C20-A98B-4AC3-B16A-B7F41CB582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46534" y="453643"/>
            <a:ext cx="11298933" cy="98554"/>
            <a:chOff x="446534" y="453643"/>
            <a:chExt cx="11298933" cy="98554"/>
          </a:xfrm>
        </p:grpSpPr>
        <p:sp>
          <p:nvSpPr>
            <p:cNvPr id="59" name="Rectangle 58">
              <a:extLst>
                <a:ext uri="{FF2B5EF4-FFF2-40B4-BE49-F238E27FC236}">
                  <a16:creationId xmlns:a16="http://schemas.microsoft.com/office/drawing/2014/main" xmlns="" id="{43ECC69B-2243-424A-8237-CF490F8B06C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59">
              <a:extLst>
                <a:ext uri="{FF2B5EF4-FFF2-40B4-BE49-F238E27FC236}">
                  <a16:creationId xmlns:a16="http://schemas.microsoft.com/office/drawing/2014/main" xmlns="" id="{6D2EA3B9-3D17-4510-8464-E74F67267C0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60">
              <a:extLst>
                <a:ext uri="{FF2B5EF4-FFF2-40B4-BE49-F238E27FC236}">
                  <a16:creationId xmlns:a16="http://schemas.microsoft.com/office/drawing/2014/main" xmlns="" id="{AA5DFA43-F31D-4C31-8826-6B40A21CF9A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cxnSp>
        <p:nvCxnSpPr>
          <p:cNvPr id="13" name="Straight Connector 12"/>
          <p:cNvCxnSpPr/>
          <p:nvPr/>
        </p:nvCxnSpPr>
        <p:spPr>
          <a:xfrm>
            <a:off x="8248650" y="3505200"/>
            <a:ext cx="2686050" cy="952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2" descr="Image result for iium campus"/>
          <p:cNvPicPr>
            <a:picLocks noChangeAspect="1" noChangeArrowheads="1"/>
          </p:cNvPicPr>
          <p:nvPr/>
        </p:nvPicPr>
        <p:blipFill>
          <a:blip r:embed="rId3"/>
          <a:srcRect/>
          <a:stretch>
            <a:fillRect/>
          </a:stretch>
        </p:blipFill>
        <p:spPr bwMode="auto">
          <a:xfrm>
            <a:off x="431801" y="666750"/>
            <a:ext cx="7521574" cy="5724525"/>
          </a:xfrm>
          <a:prstGeom prst="rect">
            <a:avLst/>
          </a:prstGeom>
          <a:noFill/>
        </p:spPr>
      </p:pic>
      <p:sp>
        <p:nvSpPr>
          <p:cNvPr id="15" name="Footer Placeholder 9"/>
          <p:cNvSpPr>
            <a:spLocks noGrp="1"/>
          </p:cNvSpPr>
          <p:nvPr>
            <p:ph type="ftr" sz="quarter" idx="11"/>
          </p:nvPr>
        </p:nvSpPr>
        <p:spPr>
          <a:xfrm>
            <a:off x="371642" y="6332811"/>
            <a:ext cx="6917210" cy="365125"/>
          </a:xfrm>
        </p:spPr>
        <p:txBody>
          <a:bodyPr/>
          <a:lstStyle/>
          <a:p>
            <a:pPr rtl="0"/>
            <a:r>
              <a:rPr lang="en-GB" sz="1000" b="1" noProof="0" dirty="0" smtClean="0"/>
              <a:t>GOMBAK CAMPUS, INTERNATIONAL ISLAMIC UNIVERSITY MALAYSIA</a:t>
            </a:r>
            <a:endParaRPr lang="en-GB" sz="1000" b="1" noProof="0" dirty="0"/>
          </a:p>
        </p:txBody>
      </p:sp>
    </p:spTree>
    <p:extLst>
      <p:ext uri="{BB962C8B-B14F-4D97-AF65-F5344CB8AC3E}">
        <p14:creationId xmlns:p14="http://schemas.microsoft.com/office/powerpoint/2010/main" xmlns="" val="3098341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tf45205285 (1)">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Office_36807683_TF45205285.potx" id="{95B2AF3B-3BD0-4CE2-B551-6C46F4E7504B}" vid="{2AA11CB0-D8C3-4EA0-B514-F7CE3E8B85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D5A32ED2-6DBA-4E14-851E-DE5772C902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CAB62D-49E5-4271-85C6-1466970BAB69}">
  <ds:schemaRefs>
    <ds:schemaRef ds:uri="http://schemas.microsoft.com/sharepoint/v3/contenttype/forms"/>
  </ds:schemaRefs>
</ds:datastoreItem>
</file>

<file path=customXml/itemProps3.xml><?xml version="1.0" encoding="utf-8"?>
<ds:datastoreItem xmlns:ds="http://schemas.openxmlformats.org/officeDocument/2006/customXml" ds:itemID="{AA7F0652-397B-4F71-B75E-207A80EB2786}">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tf45205285 (1)</Template>
  <TotalTime>0</TotalTime>
  <Words>1137</Words>
  <PresentationFormat>Custom</PresentationFormat>
  <Paragraphs>175</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tf45205285 (1)</vt:lpstr>
      <vt:lpstr>FINANCIAL TECHNOLOGY REGULATED SYSTEM AND ITS BENEFIT FOR THE MASLAHAT OF UMMAH</vt:lpstr>
      <vt:lpstr>OUR LITTLE FINTECH JOURNEY TODAY</vt:lpstr>
      <vt:lpstr>WHAT MAKES A FINTECH</vt:lpstr>
      <vt:lpstr>WHAT MAKES A FINTECH</vt:lpstr>
      <vt:lpstr>WHAT MAKES A FINTECH</vt:lpstr>
      <vt:lpstr>OUR “FINTECH” NEWS TODAY </vt:lpstr>
      <vt:lpstr>What changes: Financial Services &amp; Digitisation</vt:lpstr>
      <vt:lpstr>What remains: The NEED FOR financial integrity and consumer protection</vt:lpstr>
      <vt:lpstr>What law should do in the face of innovation</vt:lpstr>
      <vt:lpstr>Taking a disruptive approach: Disrupting the disruptives</vt:lpstr>
      <vt:lpstr>LET’S TALK!</vt:lpstr>
      <vt:lpstr>FINTECH DOES NOT PLAY IN LEGAL VACUUM</vt:lpstr>
      <vt:lpstr>Lessigs’ 4-modalities approach in regulating fintech</vt:lpstr>
      <vt:lpstr>the blindspotS on FINTECH data governance</vt:lpstr>
      <vt:lpstr>Slide 15</vt:lpstr>
      <vt:lpstr>Slide 16</vt:lpstr>
      <vt:lpstr>Slide 17</vt:lpstr>
      <vt:lpstr>CONCLUDING REMARKS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2019-10-05T17:51:14Z</dcterms:created>
  <dcterms:modified xsi:type="dcterms:W3CDTF">2019-10-06T03:42:46Z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